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5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7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8.xml"/>
  <Override ContentType="application/vnd.openxmlformats-officedocument.presentationml.slide+xml" PartName="/ppt/slides/slide10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72" r:id="rId4"/>
    <p:sldMasterId id="2147483673" r:id="rId5"/>
    <p:sldMasterId id="2147483674" r:id="rId6"/>
    <p:sldMasterId id="2147483675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y="6858000" cx="9144000"/>
  <p:notesSz cy="9144000" cx="6858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slide" Id="rId19" Target="slides/slide11.xml"/><Relationship Type="http://schemas.openxmlformats.org/officeDocument/2006/relationships/slide" Id="rId18" Target="slides/slide10.xml"/><Relationship Type="http://schemas.openxmlformats.org/officeDocument/2006/relationships/slide" Id="rId17" Target="slides/slide9.xml"/><Relationship Type="http://schemas.openxmlformats.org/officeDocument/2006/relationships/slide" Id="rId16" Target="slides/slide8.xml"/><Relationship Type="http://schemas.openxmlformats.org/officeDocument/2006/relationships/slide" Id="rId15" Target="slides/slide7.xml"/><Relationship Type="http://schemas.openxmlformats.org/officeDocument/2006/relationships/slide" Id="rId14" Target="slides/slide6.xml"/><Relationship Type="http://schemas.openxmlformats.org/officeDocument/2006/relationships/presProps" Id="rId2" Target="presProps.xml"/><Relationship Type="http://schemas.openxmlformats.org/officeDocument/2006/relationships/slide" Id="rId12" Target="slides/slide4.xml"/><Relationship Type="http://schemas.openxmlformats.org/officeDocument/2006/relationships/theme" Id="rId1" Target="theme/theme2.xml"/><Relationship Type="http://schemas.openxmlformats.org/officeDocument/2006/relationships/slide" Id="rId13" Target="slides/slide5.xml"/><Relationship Type="http://schemas.openxmlformats.org/officeDocument/2006/relationships/slideMaster" Id="rId4" Target="slideMasters/slideMaster1.xml"/><Relationship Type="http://schemas.openxmlformats.org/officeDocument/2006/relationships/slide" Id="rId10" Target="slides/slide2.xml"/><Relationship Type="http://schemas.openxmlformats.org/officeDocument/2006/relationships/tableStyles" Id="rId3" Target="tableStyles.xml"/><Relationship Type="http://schemas.openxmlformats.org/officeDocument/2006/relationships/slide" Id="rId11" Target="slides/slide3.xml"/><Relationship Type="http://schemas.openxmlformats.org/officeDocument/2006/relationships/slide" Id="rId20" Target="slides/slide12.xml"/><Relationship Type="http://schemas.openxmlformats.org/officeDocument/2006/relationships/slide" Id="rId9" Target="slides/slide1.xml"/><Relationship Type="http://schemas.openxmlformats.org/officeDocument/2006/relationships/slideMaster" Id="rId6" Target="slideMasters/slideMaster3.xml"/><Relationship Type="http://schemas.openxmlformats.org/officeDocument/2006/relationships/slideMaster" Id="rId5" Target="slideMasters/slideMaster2.xml"/><Relationship Type="http://schemas.openxmlformats.org/officeDocument/2006/relationships/notesMaster" Id="rId8" Target="notesMasters/notesMaster1.xml"/><Relationship Type="http://schemas.openxmlformats.org/officeDocument/2006/relationships/slideMaster" Id="rId7" Target="slideMasters/slideMaster4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name="Shape 3" id="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bIns="91425" tIns="91425" anchor="t" lIns="91425" rIns="91425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13" id="1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4" id="114"/>
          <p:cNvSpPr/>
          <p:nvPr>
            <p:ph type="sldImg" idx="2"/>
          </p:nvPr>
        </p:nvSpPr>
        <p:spPr>
          <a:xfrm>
            <a:off y="685800" x="1143225"/>
            <a:ext cy="3429000" cx="4572225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15" id="11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19" id="1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0" id="12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1" id="12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5" id="1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6" id="12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7" id="12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1" id="1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2" id="13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33" id="13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7" id="1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8" id="13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39" id="13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43" id="1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4" id="14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5" id="14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49" id="1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0" id="15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1" id="15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5" id="1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6" id="15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7" id="15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1" id="1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2" id="16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63" id="16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7" id="1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8" id="16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69" id="16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73" id="1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4" id="17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75" id="17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79" id="1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0" id="18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81" id="18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0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" id="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" id="8"/>
          <p:cNvSpPr/>
          <p:nvPr/>
        </p:nvSpPr>
        <p:spPr>
          <a:xfrm rot="10800000" flipH="1">
            <a:off y="3979800" x="0"/>
            <a:ext cy="2878199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9" id="9"/>
          <p:cNvSpPr/>
          <p:nvPr/>
        </p:nvSpPr>
        <p:spPr>
          <a:xfrm>
            <a:off y="3190900" x="0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0" id="10"/>
          <p:cNvSpPr/>
          <p:nvPr/>
        </p:nvSpPr>
        <p:spPr>
          <a:xfrm rot="10800000" flipH="1">
            <a:off y="3980458" x="0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1" id="11"/>
          <p:cNvSpPr txBox="1"/>
          <p:nvPr>
            <p:ph type="ctrTitle"/>
          </p:nvPr>
        </p:nvSpPr>
        <p:spPr>
          <a:xfrm>
            <a:off y="2329190" x="685800"/>
            <a:ext cy="16505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12" id="12"/>
          <p:cNvSpPr txBox="1"/>
          <p:nvPr>
            <p:ph type="subTitle" idx="1"/>
          </p:nvPr>
        </p:nvSpPr>
        <p:spPr>
          <a:xfrm>
            <a:off y="4124476" x="685800"/>
            <a:ext cy="8888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13" id="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" id="14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5" id="15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6" id="16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7" id="1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18" id="1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9" id="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0" id="20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1" id="21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2" id="2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23" id="23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24" id="24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5" id="25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26" id="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7" id="27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8" id="28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9" id="2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30" id="30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31" id="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2" id="32"/>
          <p:cNvSpPr/>
          <p:nvPr/>
        </p:nvSpPr>
        <p:spPr>
          <a:xfrm rot="10800000" flipH="1">
            <a:off y="5883599" x="0"/>
            <a:ext cy="9744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3" id="33"/>
          <p:cNvSpPr/>
          <p:nvPr/>
        </p:nvSpPr>
        <p:spPr>
          <a:xfrm flipH="1">
            <a:off y="5094446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4" id="34"/>
          <p:cNvSpPr/>
          <p:nvPr/>
        </p:nvSpPr>
        <p:spPr>
          <a:xfrm rot="10800000">
            <a:off y="5884005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5" id="35"/>
          <p:cNvSpPr txBox="1"/>
          <p:nvPr>
            <p:ph type="body" idx="1"/>
          </p:nvPr>
        </p:nvSpPr>
        <p:spPr>
          <a:xfrm>
            <a:off y="5895635" x="457200"/>
            <a:ext cy="6738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1pPr>
            <a:lvl2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2pPr>
            <a:lvl3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3pPr>
            <a:lvl4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4pPr>
            <a:lvl5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5pPr>
            <a:lvl6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6pPr>
            <a:lvl7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7pPr>
            <a:lvl8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8pPr>
            <a:lvl9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36" id="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7" id="37"/>
          <p:cNvSpPr/>
          <p:nvPr/>
        </p:nvSpPr>
        <p:spPr>
          <a:xfrm>
            <a:off y="101675" x="6676"/>
            <a:ext cy="6739722" cx="9134130"/>
          </a:xfrm>
          <a:custGeom>
            <a:pathLst>
              <a:path extrusionOk="0" h="6739723" w="9157023">
                <a:moveTo>
                  <a:pt y="0" x="1629"/>
                </a:moveTo>
                <a:lnTo>
                  <a:pt y="4340980" x="9157023"/>
                </a:lnTo>
                <a:lnTo>
                  <a:pt y="6739723" x="1593"/>
                </a:lnTo>
                <a:cubicBezTo>
                  <a:pt y="5123960" x="-3941"/>
                  <a:pt y="1615763" x="7163"/>
                  <a:pt y="0" x="162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41" id="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2" id="42"/>
          <p:cNvSpPr/>
          <p:nvPr/>
        </p:nvSpPr>
        <p:spPr>
          <a:xfrm>
            <a:off y="311039" x="372035"/>
            <a:ext cy="4440899" cx="8399999"/>
          </a:xfrm>
          <a:prstGeom prst="roundRect">
            <a:avLst>
              <a:gd name="adj" fmla="val 3653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3" id="43"/>
          <p:cNvSpPr/>
          <p:nvPr/>
        </p:nvSpPr>
        <p:spPr>
          <a:xfrm>
            <a:off y="4904401" x="372035"/>
            <a:ext cy="1206600" cx="8399999"/>
          </a:xfrm>
          <a:prstGeom prst="roundRect">
            <a:avLst>
              <a:gd name="adj" fmla="val 15243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4" id="44"/>
          <p:cNvSpPr txBox="1"/>
          <p:nvPr>
            <p:ph type="ctrTitle"/>
          </p:nvPr>
        </p:nvSpPr>
        <p:spPr>
          <a:xfrm>
            <a:off y="630810" x="685800"/>
            <a:ext cy="3789300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45" id="45"/>
          <p:cNvSpPr txBox="1"/>
          <p:nvPr>
            <p:ph type="subTitle" idx="1"/>
          </p:nvPr>
        </p:nvSpPr>
        <p:spPr>
          <a:xfrm>
            <a:off y="5195894" x="685800"/>
            <a:ext cy="6140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46" id="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7" id="47"/>
          <p:cNvSpPr/>
          <p:nvPr/>
        </p:nvSpPr>
        <p:spPr>
          <a:xfrm>
            <a:off y="1550894" x="372035"/>
            <a:ext cy="5170500" cx="8399999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8" id="48"/>
          <p:cNvSpPr/>
          <p:nvPr/>
        </p:nvSpPr>
        <p:spPr>
          <a:xfrm rot="10800000" flipH="1">
            <a:off y="-120" x="372035"/>
            <a:ext cy="1399800" cx="8399999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9" id="49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name="Shape 50" id="5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51" id="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2" id="52"/>
          <p:cNvSpPr/>
          <p:nvPr/>
        </p:nvSpPr>
        <p:spPr>
          <a:xfrm>
            <a:off y="1550894" x="372035"/>
            <a:ext cy="5170500" cx="41148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53" id="53"/>
          <p:cNvSpPr/>
          <p:nvPr/>
        </p:nvSpPr>
        <p:spPr>
          <a:xfrm rot="10800000" flipH="1">
            <a:off y="-120" x="372035"/>
            <a:ext cy="1399800" cx="8399999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54" id="54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name="Shape 55" id="55"/>
          <p:cNvSpPr txBox="1"/>
          <p:nvPr>
            <p:ph type="body" idx="1"/>
          </p:nvPr>
        </p:nvSpPr>
        <p:spPr>
          <a:xfrm>
            <a:off y="1600200" x="457200"/>
            <a:ext cy="4967700" cx="3925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56" id="56"/>
          <p:cNvSpPr/>
          <p:nvPr/>
        </p:nvSpPr>
        <p:spPr>
          <a:xfrm>
            <a:off y="1550894" x="4657164"/>
            <a:ext cy="5170500" cx="41148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57" id="57"/>
          <p:cNvSpPr txBox="1"/>
          <p:nvPr>
            <p:ph type="body" idx="2"/>
          </p:nvPr>
        </p:nvSpPr>
        <p:spPr>
          <a:xfrm>
            <a:off y="1600200" x="4761353"/>
            <a:ext cy="4967700" cx="3925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58" id="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9" id="59"/>
          <p:cNvSpPr/>
          <p:nvPr/>
        </p:nvSpPr>
        <p:spPr>
          <a:xfrm>
            <a:off y="1550894" x="372035"/>
            <a:ext cy="5170500" cx="8399999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60" id="60"/>
          <p:cNvSpPr/>
          <p:nvPr/>
        </p:nvSpPr>
        <p:spPr>
          <a:xfrm rot="10800000" flipH="1">
            <a:off y="-120" x="372035"/>
            <a:ext cy="1399800" cx="8399999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61" id="61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62" id="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3" id="63"/>
          <p:cNvSpPr txBox="1"/>
          <p:nvPr>
            <p:ph type="body" idx="1"/>
          </p:nvPr>
        </p:nvSpPr>
        <p:spPr>
          <a:xfrm>
            <a:off y="5702203" x="372035"/>
            <a:ext cy="865500" cx="8399999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1pPr>
            <a:lvl2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2pPr>
            <a:lvl3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3pPr>
            <a:lvl4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4pPr>
            <a:lvl5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5pPr>
            <a:lvl6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6pPr>
            <a:lvl7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7pPr>
            <a:lvl8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8pPr>
            <a:lvl9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name="Shape 64" id="64"/>
          <p:cNvSpPr/>
          <p:nvPr/>
        </p:nvSpPr>
        <p:spPr>
          <a:xfrm>
            <a:off y="311039" x="372035"/>
            <a:ext cy="5158200" cx="8399999"/>
          </a:xfrm>
          <a:prstGeom prst="roundRect">
            <a:avLst>
              <a:gd name="adj" fmla="val 2776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65" id="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6" id="66"/>
          <p:cNvSpPr/>
          <p:nvPr/>
        </p:nvSpPr>
        <p:spPr>
          <a:xfrm>
            <a:off y="314112" x="372035"/>
            <a:ext cy="6229800" cx="8399999"/>
          </a:xfrm>
          <a:prstGeom prst="roundRect">
            <a:avLst>
              <a:gd name="adj" fmla="val 2255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1" id="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2" id="72"/>
          <p:cNvSpPr txBox="1"/>
          <p:nvPr>
            <p:ph type="ctrTitle"/>
          </p:nvPr>
        </p:nvSpPr>
        <p:spPr>
          <a:xfrm>
            <a:off y="751679" x="457200"/>
            <a:ext cy="4012499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73" id="73"/>
          <p:cNvSpPr txBox="1"/>
          <p:nvPr>
            <p:ph type="subTitle" idx="1"/>
          </p:nvPr>
        </p:nvSpPr>
        <p:spPr>
          <a:xfrm>
            <a:off y="4955189" x="457200"/>
            <a:ext cy="16434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name="Shape 74" id="74"/>
          <p:cNvCxnSpPr/>
          <p:nvPr/>
        </p:nvCxnSpPr>
        <p:spPr>
          <a:xfrm>
            <a:off y="548639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len="med" type="none" w="med"/>
            <a:tailEnd len="med" type="none" w="med"/>
          </a:ln>
        </p:spPr>
      </p:cxnSp>
      <p:cxnSp>
        <p:nvCxnSpPr>
          <p:cNvPr name="Shape 75" id="75"/>
          <p:cNvCxnSpPr/>
          <p:nvPr/>
        </p:nvCxnSpPr>
        <p:spPr>
          <a:xfrm>
            <a:off y="4844510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76" id="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7" id="7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rgbClr val="DA0002"/>
                </a:solidFill>
              </a:defRPr>
            </a:lvl1pPr>
            <a:lvl2pPr rtl="0">
              <a:defRPr>
                <a:solidFill>
                  <a:srgbClr val="DA0002"/>
                </a:solidFill>
              </a:defRPr>
            </a:lvl2pPr>
            <a:lvl3pPr rtl="0">
              <a:defRPr>
                <a:solidFill>
                  <a:srgbClr val="DA0002"/>
                </a:solidFill>
              </a:defRPr>
            </a:lvl3pPr>
            <a:lvl4pPr rtl="0">
              <a:defRPr>
                <a:solidFill>
                  <a:srgbClr val="DA0002"/>
                </a:solidFill>
              </a:defRPr>
            </a:lvl4pPr>
            <a:lvl5pPr rtl="0">
              <a:defRPr>
                <a:solidFill>
                  <a:srgbClr val="DA0002"/>
                </a:solidFill>
              </a:defRPr>
            </a:lvl5pPr>
            <a:lvl6pPr rtl="0">
              <a:defRPr>
                <a:solidFill>
                  <a:srgbClr val="DA0002"/>
                </a:solidFill>
              </a:defRPr>
            </a:lvl6pPr>
            <a:lvl7pPr rtl="0">
              <a:defRPr>
                <a:solidFill>
                  <a:srgbClr val="DA0002"/>
                </a:solidFill>
              </a:defRPr>
            </a:lvl7pPr>
            <a:lvl8pPr rtl="0">
              <a:defRPr>
                <a:solidFill>
                  <a:srgbClr val="DA0002"/>
                </a:solidFill>
              </a:defRPr>
            </a:lvl8pPr>
            <a:lvl9pPr rtl="0"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name="Shape 78" id="7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cxnSp>
        <p:nvCxnSpPr>
          <p:cNvPr name="Shape 79" id="79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80" id="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1" id="8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rgbClr val="DA0002"/>
                </a:solidFill>
              </a:defRPr>
            </a:lvl1pPr>
            <a:lvl2pPr rtl="0">
              <a:defRPr>
                <a:solidFill>
                  <a:srgbClr val="DA0002"/>
                </a:solidFill>
              </a:defRPr>
            </a:lvl2pPr>
            <a:lvl3pPr rtl="0">
              <a:defRPr>
                <a:solidFill>
                  <a:srgbClr val="DA0002"/>
                </a:solidFill>
              </a:defRPr>
            </a:lvl3pPr>
            <a:lvl4pPr rtl="0">
              <a:defRPr>
                <a:solidFill>
                  <a:srgbClr val="DA0002"/>
                </a:solidFill>
              </a:defRPr>
            </a:lvl4pPr>
            <a:lvl5pPr rtl="0">
              <a:defRPr>
                <a:solidFill>
                  <a:srgbClr val="DA0002"/>
                </a:solidFill>
              </a:defRPr>
            </a:lvl5pPr>
            <a:lvl6pPr rtl="0">
              <a:defRPr>
                <a:solidFill>
                  <a:srgbClr val="DA0002"/>
                </a:solidFill>
              </a:defRPr>
            </a:lvl6pPr>
            <a:lvl7pPr rtl="0">
              <a:defRPr>
                <a:solidFill>
                  <a:srgbClr val="DA0002"/>
                </a:solidFill>
              </a:defRPr>
            </a:lvl7pPr>
            <a:lvl8pPr rtl="0">
              <a:defRPr>
                <a:solidFill>
                  <a:srgbClr val="DA0002"/>
                </a:solidFill>
              </a:defRPr>
            </a:lvl8pPr>
            <a:lvl9pPr rtl="0"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name="Shape 82" id="82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83" id="83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cxnSp>
        <p:nvCxnSpPr>
          <p:cNvPr name="Shape 84" id="84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85" id="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6" id="8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accent1"/>
                </a:solidFill>
              </a:defRPr>
            </a:lvl1pPr>
            <a:lvl2pPr rtl="0">
              <a:defRPr>
                <a:solidFill>
                  <a:schemeClr val="accent1"/>
                </a:solidFill>
              </a:defRPr>
            </a:lvl2pPr>
            <a:lvl3pPr rtl="0">
              <a:defRPr>
                <a:solidFill>
                  <a:schemeClr val="accent1"/>
                </a:solidFill>
              </a:defRPr>
            </a:lvl3pPr>
            <a:lvl4pPr rtl="0">
              <a:defRPr>
                <a:solidFill>
                  <a:schemeClr val="accent1"/>
                </a:solidFill>
              </a:defRPr>
            </a:lvl4pPr>
            <a:lvl5pPr rtl="0">
              <a:defRPr>
                <a:solidFill>
                  <a:schemeClr val="accent1"/>
                </a:solidFill>
              </a:defRPr>
            </a:lvl5pPr>
            <a:lvl6pPr rtl="0">
              <a:defRPr>
                <a:solidFill>
                  <a:schemeClr val="accent1"/>
                </a:solidFill>
              </a:defRPr>
            </a:lvl6pPr>
            <a:lvl7pPr rtl="0">
              <a:defRPr>
                <a:solidFill>
                  <a:schemeClr val="accent1"/>
                </a:solidFill>
              </a:defRPr>
            </a:lvl7pPr>
            <a:lvl8pPr rtl="0">
              <a:defRPr>
                <a:solidFill>
                  <a:schemeClr val="accent1"/>
                </a:solidFill>
              </a:defRPr>
            </a:lvl8pPr>
            <a:lvl9pPr rtl="0">
              <a:defRPr>
                <a:solidFill>
                  <a:schemeClr val="accent1"/>
                </a:solidFill>
              </a:defRPr>
            </a:lvl9pPr>
          </a:lstStyle>
          <a:p/>
        </p:txBody>
      </p:sp>
      <p:cxnSp>
        <p:nvCxnSpPr>
          <p:cNvPr name="Shape 87" id="87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accent1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88" id="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9" id="89"/>
          <p:cNvSpPr txBox="1"/>
          <p:nvPr>
            <p:ph type="body" idx="1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name="Shape 90" id="90"/>
          <p:cNvCxnSpPr/>
          <p:nvPr/>
        </p:nvCxnSpPr>
        <p:spPr>
          <a:xfrm>
            <a:off y="5757014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91" id="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cxnSp>
        <p:nvCxnSpPr>
          <p:cNvPr name="Shape 92" id="92"/>
          <p:cNvCxnSpPr/>
          <p:nvPr/>
        </p:nvCxnSpPr>
        <p:spPr>
          <a:xfrm>
            <a:off y="150852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96" id="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7" id="97"/>
          <p:cNvSpPr txBox="1"/>
          <p:nvPr>
            <p:ph type="ctrTitle"/>
          </p:nvPr>
        </p:nvSpPr>
        <p:spPr>
          <a:xfrm>
            <a:off y="2111123" x="685800"/>
            <a:ext cy="1546474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98" id="98"/>
          <p:cNvSpPr txBox="1"/>
          <p:nvPr>
            <p:ph type="subTitle" idx="1"/>
          </p:nvPr>
        </p:nvSpPr>
        <p:spPr>
          <a:xfrm>
            <a:off y="3786737" x="685800"/>
            <a:ext cy="1046317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99" id="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0" id="10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01" id="101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indent="-285750" marL="742950" rtl="0">
              <a:defRPr/>
            </a:lvl2pPr>
            <a:lvl3pPr indent="-228600" marL="1143000" rtl="0">
              <a:defRPr/>
            </a:lvl3pPr>
            <a:lvl4pPr indent="-228600" marL="16002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02" id="1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3" id="10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04" id="104"/>
          <p:cNvSpPr txBox="1"/>
          <p:nvPr>
            <p:ph type="body" idx="1"/>
          </p:nvPr>
        </p:nvSpPr>
        <p:spPr>
          <a:xfrm>
            <a:off y="1600200" x="457200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105" id="105"/>
          <p:cNvSpPr txBox="1"/>
          <p:nvPr>
            <p:ph type="body" idx="2"/>
          </p:nvPr>
        </p:nvSpPr>
        <p:spPr>
          <a:xfrm>
            <a:off y="1600200" x="4692273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106" id="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7" id="10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108" id="1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9" id="109"/>
          <p:cNvSpPr txBox="1"/>
          <p:nvPr>
            <p:ph type="body" idx="1"/>
          </p:nvPr>
        </p:nvSpPr>
        <p:spPr>
          <a:xfrm>
            <a:off y="5875078" x="457200"/>
            <a:ext cy="692693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110" id="110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4" Target="../slideLayouts/slideLayout4.xml"/><Relationship Type="http://schemas.openxmlformats.org/officeDocument/2006/relationships/slideLayout" Id="rId3" Target="../slideLayouts/slideLayout3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theme" Id="rId7" Target="../theme/theme1.xml"/></Relationships>
</file>

<file path=ppt/slideMasters/_rels/slideMaster2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8.xml"/><Relationship Type="http://schemas.openxmlformats.org/officeDocument/2006/relationships/slideLayout" Id="rId1" Target="../slideLayouts/slideLayout7.xml"/><Relationship Type="http://schemas.openxmlformats.org/officeDocument/2006/relationships/slideLayout" Id="rId4" Target="../slideLayouts/slideLayout10.xml"/><Relationship Type="http://schemas.openxmlformats.org/officeDocument/2006/relationships/slideLayout" Id="rId3" Target="../slideLayouts/slideLayout9.xml"/><Relationship Type="http://schemas.openxmlformats.org/officeDocument/2006/relationships/slideLayout" Id="rId6" Target="../slideLayouts/slideLayout12.xml"/><Relationship Type="http://schemas.openxmlformats.org/officeDocument/2006/relationships/slideLayout" Id="rId5" Target="../slideLayouts/slideLayout11.xml"/><Relationship Type="http://schemas.openxmlformats.org/officeDocument/2006/relationships/theme" Id="rId7" Target="../theme/theme5.xml"/></Relationships>
</file>

<file path=ppt/slideMasters/_rels/slideMaster3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14.xml"/><Relationship Type="http://schemas.openxmlformats.org/officeDocument/2006/relationships/slideLayout" Id="rId1" Target="../slideLayouts/slideLayout13.xml"/><Relationship Type="http://schemas.openxmlformats.org/officeDocument/2006/relationships/slideLayout" Id="rId4" Target="../slideLayouts/slideLayout16.xml"/><Relationship Type="http://schemas.openxmlformats.org/officeDocument/2006/relationships/slideLayout" Id="rId3" Target="../slideLayouts/slideLayout15.xml"/><Relationship Type="http://schemas.openxmlformats.org/officeDocument/2006/relationships/slideLayout" Id="rId6" Target="../slideLayouts/slideLayout18.xml"/><Relationship Type="http://schemas.openxmlformats.org/officeDocument/2006/relationships/slideLayout" Id="rId5" Target="../slideLayouts/slideLayout17.xml"/><Relationship Type="http://schemas.openxmlformats.org/officeDocument/2006/relationships/theme" Id="rId7" Target="../theme/theme3.xml"/></Relationships>
</file>

<file path=ppt/slideMasters/_rels/slideMaster4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0.xml"/><Relationship Type="http://schemas.openxmlformats.org/officeDocument/2006/relationships/slideLayout" Id="rId1" Target="../slideLayouts/slideLayout19.xml"/><Relationship Type="http://schemas.openxmlformats.org/officeDocument/2006/relationships/slideLayout" Id="rId4" Target="../slideLayouts/slideLayout22.xml"/><Relationship Type="http://schemas.openxmlformats.org/officeDocument/2006/relationships/slideLayout" Id="rId3" Target="../slideLayouts/slideLayout21.xml"/><Relationship Type="http://schemas.openxmlformats.org/officeDocument/2006/relationships/slideLayout" Id="rId6" Target="../slideLayouts/slideLayout24.xml"/><Relationship Type="http://schemas.openxmlformats.org/officeDocument/2006/relationships/slideLayout" Id="rId5" Target="../slideLayouts/slideLayout23.xml"/><Relationship Type="http://schemas.openxmlformats.org/officeDocument/2006/relationships/theme" Id="rId7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r="50%" l="50%" b="50%" t="50%"/>
          </a:path>
          <a:tileRect/>
        </a:gradFill>
      </p:bgPr>
    </p:bg>
    <p:spTree>
      <p:nvGrpSpPr>
        <p:cNvPr name="Shape 4" id="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" id="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6" id="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dk2"/>
        </a:solidFill>
      </p:bgPr>
    </p:bg>
    <p:spTree>
      <p:nvGrpSpPr>
        <p:cNvPr name="Shape 38" id="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9" id="39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40" id="4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67" id="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8" id="6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69" id="69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name="Shape 70" id="70"/>
          <p:cNvCxnSpPr/>
          <p:nvPr/>
        </p:nvCxnSpPr>
        <p:spPr>
          <a:xfrm>
            <a:off y="6697679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93" id="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4" id="9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95" id="95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1.xml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2.xml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2.xml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2.xml"/></Relationships>
</file>

<file path=ppt/slides/_rels/slide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5.xml"/><Relationship Type="http://schemas.openxmlformats.org/officeDocument/2006/relationships/slideLayout" Id="rId1" Target="../slideLayouts/slideLayout2.xml"/></Relationships>
</file>

<file path=ppt/slides/_rels/slide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6.xml"/><Relationship Type="http://schemas.openxmlformats.org/officeDocument/2006/relationships/slideLayout" Id="rId1" Target="../slideLayouts/slideLayout2.xml"/></Relationships>
</file>

<file path=ppt/slides/_rels/slide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7.xml"/><Relationship Type="http://schemas.openxmlformats.org/officeDocument/2006/relationships/slideLayout" Id="rId1" Target="../slideLayouts/slideLayout2.xml"/></Relationships>
</file>

<file path=ppt/slides/_rels/slide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8.xml"/><Relationship Type="http://schemas.openxmlformats.org/officeDocument/2006/relationships/slideLayout" Id="rId1" Target="../slideLayouts/slideLayout2.xml"/></Relationships>
</file>

<file path=ppt/slides/_rels/slide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9.xml"/><Relationship Type="http://schemas.openxmlformats.org/officeDocument/2006/relationships/slideLayout" Id="rId1" Target="../slideLayouts/slideLayout2.xml"/></Relationships>
</file>

<file path=ppt/slides/_rels/slide1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0.xml"/><Relationship Type="http://schemas.openxmlformats.org/officeDocument/2006/relationships/slideLayout" Id="rId1" Target="../slideLayouts/slideLayout2.xml"/></Relationships>
</file>

<file path=ppt/slides/_rels/slide1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1.xml"/><Relationship Type="http://schemas.openxmlformats.org/officeDocument/2006/relationships/slideLayout" Id="rId1" Target="../slideLayouts/slideLayout2.xml"/></Relationships>
</file>

<file path=ppt/slides/_rels/slide1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2.xml"/><Relationship Type="http://schemas.openxmlformats.org/officeDocument/2006/relationships/slideLayout" Id="rId1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11" id="1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2" id="112"/>
          <p:cNvSpPr txBox="1"/>
          <p:nvPr>
            <p:ph type="ctrTitle"/>
          </p:nvPr>
        </p:nvSpPr>
        <p:spPr>
          <a:xfrm>
            <a:off y="-1338820" x="457200"/>
            <a:ext cy="40577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1">
                <a:latin typeface="Trebuchet MS"/>
                <a:ea typeface="Trebuchet MS"/>
                <a:cs typeface="Trebuchet MS"/>
                <a:sym typeface="Trebuchet MS"/>
              </a:rPr>
              <a:t>Gallstone &amp; Kidney Stone</a:t>
            </a:r>
            <a:br>
              <a:rPr lang="en" b="1"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" b="1">
                <a:latin typeface="Trebuchet MS"/>
                <a:ea typeface="Trebuchet MS"/>
                <a:cs typeface="Trebuchet MS"/>
                <a:sym typeface="Trebuchet MS"/>
              </a:rPr>
              <a:t>Prevention and Elimination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16" id="1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7" id="11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What Are Gallstones</a:t>
            </a:r>
          </a:p>
        </p:txBody>
      </p:sp>
      <p:sp>
        <p:nvSpPr>
          <p:cNvPr name="Shape 118" id="11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Bile is made in the liver, stored in the gallbladder and when needed the gallbladder pushes the bile through the bile duct into the small intestine for digestion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222222"/>
                </a:solidFill>
                <a:latin typeface="Trebuchet MS"/>
                <a:ea typeface="Trebuchet MS"/>
                <a:cs typeface="Trebuchet MS"/>
                <a:sym typeface="Trebuchet MS"/>
              </a:rPr>
              <a:t>Gallstones are a small, hard mass of crystals that don't belong in the gallbladder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222222"/>
                </a:solidFill>
                <a:latin typeface="Trebuchet MS"/>
                <a:ea typeface="Trebuchet MS"/>
                <a:cs typeface="Trebuchet MS"/>
                <a:sym typeface="Trebuchet MS"/>
              </a:rPr>
              <a:t>They look like a small pebble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222222"/>
                </a:solidFill>
                <a:latin typeface="Trebuchet MS"/>
                <a:ea typeface="Trebuchet MS"/>
                <a:cs typeface="Trebuchet MS"/>
                <a:sym typeface="Trebuchet MS"/>
              </a:rPr>
              <a:t>They often causing severe pain and blockage of the bile ducts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22" id="1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3" id="12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Causes Of Gallstones</a:t>
            </a:r>
          </a:p>
        </p:txBody>
      </p:sp>
      <p:sp>
        <p:nvSpPr>
          <p:cNvPr name="Shape 124" id="12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Gallstones form when liquid bile stored in the gallbladder hardens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Gallstones form when bile contains too much cholesterol, too much bilirubin, or not enough bile salts, or when the gallbladder does not empty completely or often enough; they tend to develop in people who have liver cirrhosis, biliary tract infections and sickle cell anemia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28" id="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9" id="12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People At Risk For Gallstones</a:t>
            </a:r>
          </a:p>
        </p:txBody>
      </p:sp>
      <p:sp>
        <p:nvSpPr>
          <p:cNvPr name="Shape 130" id="13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298450" marL="495300" rtl="0" lv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Women—especially if pregnant, use HRT, take birth control pills</a:t>
            </a:r>
          </a:p>
          <a:p>
            <a:pPr indent="-298450" marL="495300" rtl="0" lv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People over age 60</a:t>
            </a:r>
          </a:p>
          <a:p>
            <a:pPr indent="-298450" marL="495300" rtl="0" lv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American Indians and Mexican Americans</a:t>
            </a:r>
          </a:p>
          <a:p>
            <a:pPr indent="-298450" marL="495300" rtl="0" lv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Overweight or obese people</a:t>
            </a:r>
          </a:p>
          <a:p>
            <a:pPr indent="-298450" marL="495300" rtl="0" lv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People who fast/lose a lot of weight quickly</a:t>
            </a:r>
          </a:p>
          <a:p>
            <a:pPr indent="-298450" marL="495300" rtl="0" lv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People with a family history of gallstones</a:t>
            </a:r>
          </a:p>
          <a:p>
            <a:pPr indent="-298450" marL="495300" rtl="0" lv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People with diabetes</a:t>
            </a:r>
          </a:p>
          <a:p>
            <a:pPr indent="-298450" marL="495300" rtl="0" lv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>
                <a:solidFill>
                  <a:srgbClr val="333333"/>
                </a:solidFill>
                <a:latin typeface="Trebuchet MS"/>
                <a:ea typeface="Trebuchet MS"/>
                <a:cs typeface="Trebuchet MS"/>
                <a:sym typeface="Trebuchet MS"/>
              </a:rPr>
              <a:t>People who take cholesterol-lowering drugs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34" id="1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5" id="13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Normal Gallstone Treatments</a:t>
            </a:r>
          </a:p>
        </p:txBody>
      </p:sp>
      <p:sp>
        <p:nvSpPr>
          <p:cNvPr name="Shape 136" id="13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Surgery to remove the gallstone (3rd most common surgery)</a:t>
            </a:r>
          </a:p>
          <a:p>
            <a:pPr indent="-419100" marL="457200"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Pills to dissolve the stones</a:t>
            </a:r>
          </a:p>
          <a:p>
            <a:pPr indent="-419100" marL="457200"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Injected medication to dissolve the stones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0" id="1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1" id="14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Preventing Gallstones</a:t>
            </a:r>
          </a:p>
        </p:txBody>
      </p:sp>
      <p:sp>
        <p:nvSpPr>
          <p:cNvPr name="Shape 142" id="14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Diet low in unhealthy fats, fast foods and processed foods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Avoid or minimize coffee, chocolate, soda, red meat, preservatives, artificial sweeteners, tobacco, aspirin, salt and alcohol consumption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Opt for natural options over cholesterol-lowering medication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6" id="1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7" id="14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Eliminating Gallstones</a:t>
            </a:r>
          </a:p>
        </p:txBody>
      </p:sp>
      <p:sp>
        <p:nvSpPr>
          <p:cNvPr name="Shape 148" id="14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marR="0" algn="l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4 day gallbladder fast and cleanse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No solid food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Drink up to 1 gallon each of apple juice and distilled water daily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1st thing every morning, drink 2 tsp of unrefined salt in 1 qt lukewarm water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3rd night before bed drink 1/2 cup extra virgin olive oil then 1/4 cup lemon juice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Sleep on right side with 2 pillows under right hip for 4-5 hours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52" id="1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3" id="15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What Are Kidney Stones</a:t>
            </a:r>
          </a:p>
        </p:txBody>
      </p:sp>
      <p:sp>
        <p:nvSpPr>
          <p:cNvPr name="Shape 154" id="15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Solid mass made of of tiny crystals that accumulate in the kidneys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Kidney stones can form when urine contains too much of any substance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These stones can be formed over the course of weeks or even months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58" id="1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9" id="15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Causes Of Kidney Stones</a:t>
            </a:r>
          </a:p>
        </p:txBody>
      </p:sp>
      <p:sp>
        <p:nvSpPr>
          <p:cNvPr name="Shape 160" id="16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One of the biggest contributors to the formation of kidney stones is "free" calcium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Uric acid stones are also common (due to high carbohydrate diet - see Gout webinar)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Struvite stones are linked to urinary tract infections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#1 risk factor is not consuming enough structured water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Drinking chlorinated city water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64" id="1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5" id="16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Preventing Kidney Stones</a:t>
            </a:r>
          </a:p>
        </p:txBody>
      </p:sp>
      <p:sp>
        <p:nvSpPr>
          <p:cNvPr name="Shape 166" id="16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Be sure to be properly hydrated!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Avoid synthetic calcium in foods and supplements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Eat a balanced diet (based on physiology not theory)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Avoid red meat, soda, sugar, caffeine, aspirin, salt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Keep eliminatory channels clean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High-quality magnesium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70" id="1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1" id="17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Eliminating Kidney Stones</a:t>
            </a:r>
          </a:p>
        </p:txBody>
      </p:sp>
      <p:sp>
        <p:nvSpPr>
          <p:cNvPr name="Shape 172" id="17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Diuretics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Antibiotics for struvite stones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Allopurinol for uric acid stones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Sodium bicarbonate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Lemon juice &amp; olive oil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Apple cider vinegar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Chanca piedra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Alfalfa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76" id="1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7" id="17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Eliminating Kidney Stones</a:t>
            </a:r>
          </a:p>
        </p:txBody>
      </p:sp>
      <p:sp>
        <p:nvSpPr>
          <p:cNvPr name="Shape 178" id="17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Clr>
                <a:srgbClr val="000000"/>
              </a:buClr>
              <a:buSzPct val="36666"/>
              <a:buFont typeface="Arial"/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3 day gallbladder fast and cleanse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No solid food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Drink up to 1 gallon each of unsweetened apple juice and distilled water daily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Kidney stones will be softened and passed out in urine over the 3 days (urinate into a mesh strainer if you want proof!)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Custom 352">
      <a:dk1>
        <a:srgbClr val="333333"/>
      </a:dk1>
      <a:lt1>
        <a:srgbClr val="FFFFFF"/>
      </a:lt1>
      <a:dk2>
        <a:srgbClr val="800000"/>
      </a:dk2>
      <a:lt2>
        <a:srgbClr val="CCCCCC"/>
      </a:lt2>
      <a:accent1>
        <a:srgbClr val="0E427E"/>
      </a:accent1>
      <a:accent2>
        <a:srgbClr val="C5AF48"/>
      </a:accent2>
      <a:accent3>
        <a:srgbClr val="327C56"/>
      </a:accent3>
      <a:accent4>
        <a:srgbClr val="387B7D"/>
      </a:accent4>
      <a:accent5>
        <a:srgbClr val="BA7436"/>
      </a:accent5>
      <a:accent6>
        <a:srgbClr val="804000"/>
      </a:accent6>
      <a:hlink>
        <a:srgbClr val="1D6B8D"/>
      </a:hlink>
      <a:folHlink>
        <a:srgbClr val="103B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