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4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0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6.xml"/>
  <Override ContentType="application/vnd.openxmlformats-officedocument.theme+xml" PartName="/ppt/theme/theme3.xml"/>
  <Override ContentType="application/vnd.openxmlformats-officedocument.theme+xml" PartName="/ppt/theme/theme5.xml"/>
  <Override ContentType="application/vnd.openxmlformats-officedocument.theme+xml" PartName="/ppt/theme/theme2.xml"/>
  <Override ContentType="application/vnd.openxmlformats-officedocument.theme+xml" PartName="/ppt/theme/theme4.xml"/>
  <Override ContentType="application/vnd.openxmlformats-officedocument.theme+xml" PartName="/ppt/theme/theme1.xml"/>
  <Override ContentType="application/vnd.openxmlformats-officedocument.presentationml.slideMaster+xml" PartName="/ppt/slideMasters/slideMaster4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7.xml"/>
  <Override ContentType="application/vnd.openxmlformats-officedocument.presentationml.slide+xml" PartName="/ppt/slides/slide1.xml"/>
  <Override ContentType="application/vnd.openxmlformats-officedocument.presentationml.slide+xml" PartName="/ppt/slides/slide12.xml"/>
  <Override ContentType="application/vnd.openxmlformats-officedocument.presentationml.slide+xml" PartName="/ppt/slides/slide8.xml"/>
  <Override ContentType="application/vnd.openxmlformats-officedocument.presentationml.slide+xml" PartName="/ppt/slides/slide10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2.xml"/>
  <Override ContentType="application/vnd.openxmlformats-officedocument.presentationml.slide+xml" PartName="/ppt/slides/slide9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3.xml"/>
  <Override ContentType="application/vnd.openxmlformats-officedocument.presentationml.tableStyles+xml" PartName="/ppt/tableStyles.xml"/>
</Types>
</file>

<file path=_rels/.rels><?xml version="1.0" encoding="UTF-8" standalone="yes"?><Relationships xmlns="http://schemas.openxmlformats.org/package/2006/relationships"><Relationship Type="http://schemas.openxmlformats.org/officeDocument/2006/relationships/officeDocument" Id="rId1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c:Ignorable="mv" autoCompressPictures="0" mc:PreserveAttributes="mv:*" saveSubsetFonts="1">
  <p:sldMasterIdLst>
    <p:sldMasterId id="2147483672" r:id="rId4"/>
    <p:sldMasterId id="2147483673" r:id="rId5"/>
    <p:sldMasterId id="2147483674" r:id="rId6"/>
    <p:sldMasterId id="2147483675" r:id="rId7"/>
  </p:sldMasterIdLst>
  <p:notesMasterIdLst>
    <p:notesMasterId r:id="rId8"/>
  </p:notes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</p:sldIdLst>
  <p:sldSz cy="6858000" cx="9144000"/>
  <p:notesSz cy="9144000" cx="6858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i="0" baseline="0" strike="noStrike" sz="1400" b="0" cap="none" u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i="0" baseline="0" strike="noStrike" sz="1400" b="0" cap="none" u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i="0" baseline="0" strike="noStrike" sz="1400" b="0" cap="none" u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i="0" baseline="0" strike="noStrike" sz="1400" b="0" cap="none" u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i="0" baseline="0" strike="noStrike" sz="1400" b="0" cap="none" u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i="0" baseline="0" strike="noStrike" sz="1400" b="0" cap="none" u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i="0" baseline="0" strike="noStrike" sz="1400" b="0" cap="none" u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i="0" baseline="0" strike="noStrike" sz="1400" b="0" cap="none" u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i="0" baseline="0" strike="noStrike" sz="1400" b="0" cap="none" u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tableStyles.xml><?xml version="1.0" encoding="utf-8"?>
<a:tblStyleLst xmlns:a="http://schemas.openxmlformats.org/drawingml/2006/main" xmlns:r="http://schemas.openxmlformats.org/officeDocument/2006/relationships" def="{90651C3A-4460-11DB-9652-00E08161165F}"/>
</file>

<file path=ppt/_rels/presentation.xml.rels><?xml version="1.0" encoding="UTF-8" standalone="yes"?><Relationships xmlns="http://schemas.openxmlformats.org/package/2006/relationships"><Relationship Type="http://schemas.openxmlformats.org/officeDocument/2006/relationships/slide" Id="rId19" Target="slides/slide11.xml"/><Relationship Type="http://schemas.openxmlformats.org/officeDocument/2006/relationships/slide" Id="rId18" Target="slides/slide10.xml"/><Relationship Type="http://schemas.openxmlformats.org/officeDocument/2006/relationships/slide" Id="rId17" Target="slides/slide9.xml"/><Relationship Type="http://schemas.openxmlformats.org/officeDocument/2006/relationships/slide" Id="rId16" Target="slides/slide8.xml"/><Relationship Type="http://schemas.openxmlformats.org/officeDocument/2006/relationships/slide" Id="rId15" Target="slides/slide7.xml"/><Relationship Type="http://schemas.openxmlformats.org/officeDocument/2006/relationships/slide" Id="rId14" Target="slides/slide6.xml"/><Relationship Type="http://schemas.openxmlformats.org/officeDocument/2006/relationships/presProps" Id="rId2" Target="presProps.xml"/><Relationship Type="http://schemas.openxmlformats.org/officeDocument/2006/relationships/slide" Id="rId12" Target="slides/slide4.xml"/><Relationship Type="http://schemas.openxmlformats.org/officeDocument/2006/relationships/theme" Id="rId1" Target="theme/theme2.xml"/><Relationship Type="http://schemas.openxmlformats.org/officeDocument/2006/relationships/slide" Id="rId13" Target="slides/slide5.xml"/><Relationship Type="http://schemas.openxmlformats.org/officeDocument/2006/relationships/slideMaster" Id="rId4" Target="slideMasters/slideMaster1.xml"/><Relationship Type="http://schemas.openxmlformats.org/officeDocument/2006/relationships/slide" Id="rId10" Target="slides/slide2.xml"/><Relationship Type="http://schemas.openxmlformats.org/officeDocument/2006/relationships/tableStyles" Id="rId3" Target="tableStyles.xml"/><Relationship Type="http://schemas.openxmlformats.org/officeDocument/2006/relationships/slide" Id="rId11" Target="slides/slide3.xml"/><Relationship Type="http://schemas.openxmlformats.org/officeDocument/2006/relationships/slide" Id="rId20" Target="slides/slide12.xml"/><Relationship Type="http://schemas.openxmlformats.org/officeDocument/2006/relationships/slide" Id="rId9" Target="slides/slide1.xml"/><Relationship Type="http://schemas.openxmlformats.org/officeDocument/2006/relationships/slideMaster" Id="rId6" Target="slideMasters/slideMaster3.xml"/><Relationship Type="http://schemas.openxmlformats.org/officeDocument/2006/relationships/slideMaster" Id="rId5" Target="slideMasters/slideMaster2.xml"/><Relationship Type="http://schemas.openxmlformats.org/officeDocument/2006/relationships/notesMaster" Id="rId8" Target="notesMasters/notesMaster1.xml"/><Relationship Type="http://schemas.openxmlformats.org/officeDocument/2006/relationships/slideMaster" Id="rId7" Target="slideMasters/slideMaster4.xml"/></Relationships>
</file>

<file path=ppt/notesMasters/_rels/notesMaster1.xml.rels><?xml version="1.0" encoding="UTF-8" standalone="yes"?><Relationships xmlns="http://schemas.openxmlformats.org/package/2006/relationships"><Relationship Type="http://schemas.openxmlformats.org/officeDocument/2006/relationships/theme" Id="rId1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name="Shape 1" id="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Shape 2" id="2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name="Shape 3" id="3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bIns="91425" tIns="91425" anchor="t" lIns="91425" rIns="91425"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/>
        </p:txBody>
      </p:sp>
    </p:spTree>
  </p:cSld>
  <p:clrMap accent6="accent6" tx2="lt2" accent5="accent5" bg2="dk2" tx1="dk1" accent4="accent4" bg1="lt1" accent3="accent3" accent2="accent2" accent1="accent1" folHlink="folHlink" hlink="hlink"/>
</p:notesMaster>
</file>

<file path=ppt/notesSlides/_rels/notesSlide1.xml.rels><?xml version="1.0" encoding="UTF-8" standalone="yes"?><Relationships xmlns="http://schemas.openxmlformats.org/package/2006/relationships"><Relationship Type="http://schemas.openxmlformats.org/officeDocument/2006/relationships/notesMaster" Id="rId1" Target="../notesMasters/notesMaster1.xml"/></Relationships>
</file>

<file path=ppt/notesSlides/_rels/notesSlide2.xml.rels><?xml version="1.0" encoding="UTF-8" standalone="yes"?><Relationships xmlns="http://schemas.openxmlformats.org/package/2006/relationships"><Relationship Type="http://schemas.openxmlformats.org/officeDocument/2006/relationships/notesMaster" Id="rId1" Target="../notesMasters/notesMaster1.xml"/></Relationships>
</file>

<file path=ppt/notesSlides/_rels/notesSlide3.xml.rels><?xml version="1.0" encoding="UTF-8" standalone="yes"?><Relationships xmlns="http://schemas.openxmlformats.org/package/2006/relationships"><Relationship Type="http://schemas.openxmlformats.org/officeDocument/2006/relationships/notesMaster" Id="rId1" Target="../notesMasters/notesMaster1.xml"/></Relationships>
</file>

<file path=ppt/notesSlides/_rels/notesSlide4.xml.rels><?xml version="1.0" encoding="UTF-8" standalone="yes"?><Relationships xmlns="http://schemas.openxmlformats.org/package/2006/relationships"><Relationship Type="http://schemas.openxmlformats.org/officeDocument/2006/relationships/notesMaster" Id="rId1" Target="../notesMasters/notesMaster1.xml"/></Relationships>
</file>

<file path=ppt/notesSlides/_rels/notesSlide5.xml.rels><?xml version="1.0" encoding="UTF-8" standalone="yes"?><Relationships xmlns="http://schemas.openxmlformats.org/package/2006/relationships"><Relationship Type="http://schemas.openxmlformats.org/officeDocument/2006/relationships/notesMaster" Id="rId1" Target="../notesMasters/notesMaster1.xml"/></Relationships>
</file>

<file path=ppt/notesSlides/_rels/notesSlide6.xml.rels><?xml version="1.0" encoding="UTF-8" standalone="yes"?><Relationships xmlns="http://schemas.openxmlformats.org/package/2006/relationships"><Relationship Type="http://schemas.openxmlformats.org/officeDocument/2006/relationships/notesMaster" Id="rId1" Target="../notesMasters/notesMaster1.xml"/></Relationships>
</file>

<file path=ppt/notesSlides/_rels/notesSlide7.xml.rels><?xml version="1.0" encoding="UTF-8" standalone="yes"?><Relationships xmlns="http://schemas.openxmlformats.org/package/2006/relationships"><Relationship Type="http://schemas.openxmlformats.org/officeDocument/2006/relationships/notesMaster" Id="rId1" Target="../notesMasters/notesMaster1.xml"/></Relationships>
</file>

<file path=ppt/notesSlides/_rels/notesSlide8.xml.rels><?xml version="1.0" encoding="UTF-8" standalone="yes"?><Relationships xmlns="http://schemas.openxmlformats.org/package/2006/relationships"><Relationship Type="http://schemas.openxmlformats.org/officeDocument/2006/relationships/notesMaster" Id="rId1" Target="../notesMasters/notesMaster1.xml"/></Relationships>
</file>

<file path=ppt/notesSlides/_rels/notesSlide9.xml.rels><?xml version="1.0" encoding="UTF-8" standalone="yes"?><Relationships xmlns="http://schemas.openxmlformats.org/package/2006/relationships"><Relationship Type="http://schemas.openxmlformats.org/officeDocument/2006/relationships/notesMaster" Id="rId1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Type="http://schemas.openxmlformats.org/officeDocument/2006/relationships/notesMaster" Id="rId1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Type="http://schemas.openxmlformats.org/officeDocument/2006/relationships/notesMaster" Id="rId1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Type="http://schemas.openxmlformats.org/officeDocument/2006/relationships/notesMaster" Id="rId1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name="Shape 114" id="11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15" id="115"/>
          <p:cNvSpPr/>
          <p:nvPr>
            <p:ph type="sldImg" idx="2"/>
          </p:nvPr>
        </p:nvSpPr>
        <p:spPr>
          <a:xfrm>
            <a:off y="685800" x="1143225"/>
            <a:ext cy="3429000" cx="4572225"/>
          </a:xfrm>
          <a:custGeom>
            <a:pathLst>
              <a:path extrusionOk="0" h="120000" w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name="Shape 116" id="116"/>
          <p:cNvSpPr txBox="1"/>
          <p:nvPr>
            <p:ph type="body" idx="1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/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name="Shape 120" id="12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21" id="121"/>
          <p:cNvSpPr/>
          <p:nvPr>
            <p:ph type="sldImg" idx="2"/>
          </p:nvPr>
        </p:nvSpPr>
        <p:spPr>
          <a:xfrm>
            <a:off y="685800" x="1143225"/>
            <a:ext cy="3429000" cx="4572299"/>
          </a:xfrm>
          <a:custGeom>
            <a:pathLst>
              <a:path extrusionOk="0" h="120000" w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name="Shape 122" id="122"/>
          <p:cNvSpPr txBox="1"/>
          <p:nvPr>
            <p:ph type="body" idx="1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/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name="Shape 127" id="12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28" id="128"/>
          <p:cNvSpPr/>
          <p:nvPr>
            <p:ph type="sldImg" idx="2"/>
          </p:nvPr>
        </p:nvSpPr>
        <p:spPr>
          <a:xfrm>
            <a:off y="685800" x="1143225"/>
            <a:ext cy="3429000" cx="4572299"/>
          </a:xfrm>
          <a:custGeom>
            <a:pathLst>
              <a:path extrusionOk="0" h="120000" w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name="Shape 129" id="129"/>
          <p:cNvSpPr txBox="1"/>
          <p:nvPr>
            <p:ph type="body" idx="1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/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name="Shape 133" id="13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34" id="134"/>
          <p:cNvSpPr/>
          <p:nvPr>
            <p:ph type="sldImg" idx="2"/>
          </p:nvPr>
        </p:nvSpPr>
        <p:spPr>
          <a:xfrm>
            <a:off y="685800" x="1143225"/>
            <a:ext cy="3429000" cx="4572299"/>
          </a:xfrm>
          <a:custGeom>
            <a:pathLst>
              <a:path extrusionOk="0" h="120000" w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name="Shape 135" id="135"/>
          <p:cNvSpPr txBox="1"/>
          <p:nvPr>
            <p:ph type="body" idx="1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/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name="Shape 139" id="13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40" id="140"/>
          <p:cNvSpPr/>
          <p:nvPr>
            <p:ph type="sldImg" idx="2"/>
          </p:nvPr>
        </p:nvSpPr>
        <p:spPr>
          <a:xfrm>
            <a:off y="685800" x="1143225"/>
            <a:ext cy="3429000" cx="4572299"/>
          </a:xfrm>
          <a:custGeom>
            <a:pathLst>
              <a:path extrusionOk="0" h="120000" w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name="Shape 141" id="141"/>
          <p:cNvSpPr txBox="1"/>
          <p:nvPr>
            <p:ph type="body" idx="1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/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name="Shape 145" id="14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46" id="146"/>
          <p:cNvSpPr/>
          <p:nvPr>
            <p:ph type="sldImg" idx="2"/>
          </p:nvPr>
        </p:nvSpPr>
        <p:spPr>
          <a:xfrm>
            <a:off y="685800" x="1143225"/>
            <a:ext cy="3429000" cx="4572299"/>
          </a:xfrm>
          <a:custGeom>
            <a:pathLst>
              <a:path extrusionOk="0" h="120000" w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name="Shape 147" id="147"/>
          <p:cNvSpPr txBox="1"/>
          <p:nvPr>
            <p:ph type="body" idx="1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/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name="Shape 151" id="15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52" id="152"/>
          <p:cNvSpPr/>
          <p:nvPr>
            <p:ph type="sldImg" idx="2"/>
          </p:nvPr>
        </p:nvSpPr>
        <p:spPr>
          <a:xfrm>
            <a:off y="685800" x="1143225"/>
            <a:ext cy="3429000" cx="4572299"/>
          </a:xfrm>
          <a:custGeom>
            <a:pathLst>
              <a:path extrusionOk="0" h="120000" w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name="Shape 153" id="153"/>
          <p:cNvSpPr txBox="1"/>
          <p:nvPr>
            <p:ph type="body" idx="1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/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name="Shape 157" id="15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58" id="158"/>
          <p:cNvSpPr/>
          <p:nvPr>
            <p:ph type="sldImg" idx="2"/>
          </p:nvPr>
        </p:nvSpPr>
        <p:spPr>
          <a:xfrm>
            <a:off y="685800" x="1143225"/>
            <a:ext cy="3429000" cx="4572299"/>
          </a:xfrm>
          <a:custGeom>
            <a:pathLst>
              <a:path extrusionOk="0" h="120000" w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name="Shape 159" id="159"/>
          <p:cNvSpPr txBox="1"/>
          <p:nvPr>
            <p:ph type="body" idx="1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/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name="Shape 163" id="16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64" id="164"/>
          <p:cNvSpPr/>
          <p:nvPr>
            <p:ph type="sldImg" idx="2"/>
          </p:nvPr>
        </p:nvSpPr>
        <p:spPr>
          <a:xfrm>
            <a:off y="685800" x="1143225"/>
            <a:ext cy="3429000" cx="4572299"/>
          </a:xfrm>
          <a:custGeom>
            <a:pathLst>
              <a:path extrusionOk="0" h="120000" w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name="Shape 165" id="165"/>
          <p:cNvSpPr txBox="1"/>
          <p:nvPr>
            <p:ph type="body" idx="1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/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name="Shape 169" id="16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70" id="170"/>
          <p:cNvSpPr/>
          <p:nvPr>
            <p:ph type="sldImg" idx="2"/>
          </p:nvPr>
        </p:nvSpPr>
        <p:spPr>
          <a:xfrm>
            <a:off y="685800" x="1143225"/>
            <a:ext cy="3429000" cx="4572299"/>
          </a:xfrm>
          <a:custGeom>
            <a:pathLst>
              <a:path extrusionOk="0" h="120000" w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name="Shape 171" id="171"/>
          <p:cNvSpPr txBox="1"/>
          <p:nvPr>
            <p:ph type="body" idx="1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/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name="Shape 175" id="17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76" id="176"/>
          <p:cNvSpPr/>
          <p:nvPr>
            <p:ph type="sldImg" idx="2"/>
          </p:nvPr>
        </p:nvSpPr>
        <p:spPr>
          <a:xfrm>
            <a:off y="685800" x="1143225"/>
            <a:ext cy="3429000" cx="4572299"/>
          </a:xfrm>
          <a:custGeom>
            <a:pathLst>
              <a:path extrusionOk="0" h="120000" w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name="Shape 177" id="177"/>
          <p:cNvSpPr txBox="1"/>
          <p:nvPr>
            <p:ph type="body" idx="1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/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name="Shape 181" id="18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82" id="182"/>
          <p:cNvSpPr/>
          <p:nvPr>
            <p:ph type="sldImg" idx="2"/>
          </p:nvPr>
        </p:nvSpPr>
        <p:spPr>
          <a:xfrm>
            <a:off y="685800" x="1143225"/>
            <a:ext cy="3429000" cx="4572299"/>
          </a:xfrm>
          <a:custGeom>
            <a:pathLst>
              <a:path extrusionOk="0" h="120000" w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name="Shape 183" id="183"/>
          <p:cNvSpPr txBox="1"/>
          <p:nvPr>
            <p:ph type="body" idx="1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/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Type="http://schemas.openxmlformats.org/officeDocument/2006/relationships/slideMaster" Id="rId1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Type="http://schemas.openxmlformats.org/officeDocument/2006/relationships/slideMaster" Id="rId1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Type="http://schemas.openxmlformats.org/officeDocument/2006/relationships/slideMaster" Id="rId1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Type="http://schemas.openxmlformats.org/officeDocument/2006/relationships/slideMaster" Id="rId1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Type="http://schemas.openxmlformats.org/officeDocument/2006/relationships/slideMaster" Id="rId1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Type="http://schemas.openxmlformats.org/officeDocument/2006/relationships/slideMaster" Id="rId1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Type="http://schemas.openxmlformats.org/officeDocument/2006/relationships/slideMaster" Id="rId1" Target="../slideMasters/slideMaster2.xml"/></Relationships>
</file>

<file path=ppt/slideLayouts/_rels/slideLayout8.xml.rels><?xml version="1.0" encoding="UTF-8" standalone="yes"?><Relationships xmlns="http://schemas.openxmlformats.org/package/2006/relationships"><Relationship Type="http://schemas.openxmlformats.org/officeDocument/2006/relationships/slideMaster" Id="rId1" Target="../slideMasters/slideMaster2.xml"/></Relationships>
</file>

<file path=ppt/slideLayouts/_rels/slideLayout9.xml.rels><?xml version="1.0" encoding="UTF-8" standalone="yes"?><Relationships xmlns="http://schemas.openxmlformats.org/package/2006/relationships"><Relationship Type="http://schemas.openxmlformats.org/officeDocument/2006/relationships/slideMaster" Id="rId1" Target="../slideMasters/slideMaster2.xml"/></Relationships>
</file>

<file path=ppt/slideLayouts/_rels/slideLayout10.xml.rels><?xml version="1.0" encoding="UTF-8" standalone="yes"?><Relationships xmlns="http://schemas.openxmlformats.org/package/2006/relationships"><Relationship Type="http://schemas.openxmlformats.org/officeDocument/2006/relationships/slideMaster" Id="rId1" Target="../slideMasters/slideMaster2.xml"/></Relationships>
</file>

<file path=ppt/slideLayouts/_rels/slideLayout11.xml.rels><?xml version="1.0" encoding="UTF-8" standalone="yes"?><Relationships xmlns="http://schemas.openxmlformats.org/package/2006/relationships"><Relationship Type="http://schemas.openxmlformats.org/officeDocument/2006/relationships/slideMaster" Id="rId1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Type="http://schemas.openxmlformats.org/officeDocument/2006/relationships/slideMaster" Id="rId1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Type="http://schemas.openxmlformats.org/officeDocument/2006/relationships/slideMaster" Id="rId1" Target="../slideMasters/slideMaster3.xml"/></Relationships>
</file>

<file path=ppt/slideLayouts/_rels/slideLayout14.xml.rels><?xml version="1.0" encoding="UTF-8" standalone="yes"?><Relationships xmlns="http://schemas.openxmlformats.org/package/2006/relationships"><Relationship Type="http://schemas.openxmlformats.org/officeDocument/2006/relationships/slideMaster" Id="rId1" Target="../slideMasters/slideMaster3.xml"/></Relationships>
</file>

<file path=ppt/slideLayouts/_rels/slideLayout15.xml.rels><?xml version="1.0" encoding="UTF-8" standalone="yes"?><Relationships xmlns="http://schemas.openxmlformats.org/package/2006/relationships"><Relationship Type="http://schemas.openxmlformats.org/officeDocument/2006/relationships/slideMaster" Id="rId1" Target="../slideMasters/slideMaster3.xml"/></Relationships>
</file>

<file path=ppt/slideLayouts/_rels/slideLayout16.xml.rels><?xml version="1.0" encoding="UTF-8" standalone="yes"?><Relationships xmlns="http://schemas.openxmlformats.org/package/2006/relationships"><Relationship Type="http://schemas.openxmlformats.org/officeDocument/2006/relationships/slideMaster" Id="rId1" Target="../slideMasters/slideMaster3.xml"/></Relationships>
</file>

<file path=ppt/slideLayouts/_rels/slideLayout17.xml.rels><?xml version="1.0" encoding="UTF-8" standalone="yes"?><Relationships xmlns="http://schemas.openxmlformats.org/package/2006/relationships"><Relationship Type="http://schemas.openxmlformats.org/officeDocument/2006/relationships/slideMaster" Id="rId1" Target="../slideMasters/slideMaster3.xml"/></Relationships>
</file>

<file path=ppt/slideLayouts/_rels/slideLayout18.xml.rels><?xml version="1.0" encoding="UTF-8" standalone="yes"?><Relationships xmlns="http://schemas.openxmlformats.org/package/2006/relationships"><Relationship Type="http://schemas.openxmlformats.org/officeDocument/2006/relationships/slideMaster" Id="rId1" Target="../slideMasters/slideMaster3.xml"/></Relationships>
</file>

<file path=ppt/slideLayouts/_rels/slideLayout19.xml.rels><?xml version="1.0" encoding="UTF-8" standalone="yes"?><Relationships xmlns="http://schemas.openxmlformats.org/package/2006/relationships"><Relationship Type="http://schemas.openxmlformats.org/officeDocument/2006/relationships/slideMaster" Id="rId1" Target="../slideMasters/slideMaster4.xml"/></Relationships>
</file>

<file path=ppt/slideLayouts/_rels/slideLayout20.xml.rels><?xml version="1.0" encoding="UTF-8" standalone="yes"?><Relationships xmlns="http://schemas.openxmlformats.org/package/2006/relationships"><Relationship Type="http://schemas.openxmlformats.org/officeDocument/2006/relationships/slideMaster" Id="rId1" Target="../slideMasters/slideMaster4.xml"/></Relationships>
</file>

<file path=ppt/slideLayouts/_rels/slideLayout21.xml.rels><?xml version="1.0" encoding="UTF-8" standalone="yes"?><Relationships xmlns="http://schemas.openxmlformats.org/package/2006/relationships"><Relationship Type="http://schemas.openxmlformats.org/officeDocument/2006/relationships/slideMaster" Id="rId1" Target="../slideMasters/slideMaster4.xml"/></Relationships>
</file>

<file path=ppt/slideLayouts/_rels/slideLayout22.xml.rels><?xml version="1.0" encoding="UTF-8" standalone="yes"?><Relationships xmlns="http://schemas.openxmlformats.org/package/2006/relationships"><Relationship Type="http://schemas.openxmlformats.org/officeDocument/2006/relationships/slideMaster" Id="rId1" Target="../slideMasters/slideMaster4.xml"/></Relationships>
</file>

<file path=ppt/slideLayouts/_rels/slideLayout23.xml.rels><?xml version="1.0" encoding="UTF-8" standalone="yes"?><Relationships xmlns="http://schemas.openxmlformats.org/package/2006/relationships"><Relationship Type="http://schemas.openxmlformats.org/officeDocument/2006/relationships/slideMaster" Id="rId1" Target="../slideMasters/slideMaster4.xml"/></Relationships>
</file>

<file path=ppt/slideLayouts/_rels/slideLayout24.xml.rels><?xml version="1.0" encoding="UTF-8" standalone="yes"?><Relationships xmlns="http://schemas.openxmlformats.org/package/2006/relationships"><Relationship Type="http://schemas.openxmlformats.org/officeDocument/2006/relationships/slideMaster" Id="rId1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title" type="title">
  <p:cSld name="title">
    <p:spTree>
      <p:nvGrpSpPr>
        <p:cNvPr name="Shape 7" id="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8" id="8"/>
          <p:cNvSpPr/>
          <p:nvPr/>
        </p:nvSpPr>
        <p:spPr>
          <a:xfrm rot="10800000" flipH="1">
            <a:off y="3979800" x="0"/>
            <a:ext cy="2878199" cx="9144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bIns="45700" tIns="45700" lIns="91425" anchor="ctr" anchorCtr="0" rIns="91425">
            <a:spAutoFit/>
          </a:bodyPr>
          <a:lstStyle/>
          <a:p/>
        </p:txBody>
      </p:sp>
      <p:sp>
        <p:nvSpPr>
          <p:cNvPr name="Shape 9" id="9"/>
          <p:cNvSpPr/>
          <p:nvPr/>
        </p:nvSpPr>
        <p:spPr>
          <a:xfrm>
            <a:off y="3190900" x="0"/>
            <a:ext cy="790108" cx="4617372"/>
          </a:xfrm>
          <a:custGeom>
            <a:pathLst>
              <a:path extrusionOk="0" h="1108924" w="4617373">
                <a:moveTo>
                  <a:pt y="1108924" x="1199"/>
                </a:moveTo>
                <a:lnTo>
                  <a:pt y="1108924" x="4617373"/>
                </a:lnTo>
                <a:lnTo>
                  <a:pt y="0" x="0"/>
                </a:lnTo>
                <a:cubicBezTo>
                  <a:pt y="369641" x="400"/>
                  <a:pt y="739283" x="799"/>
                  <a:pt y="1108924" x="1199"/>
                </a:cubicBezTo>
                <a:close/>
              </a:path>
            </a:pathLst>
          </a:custGeom>
          <a:solidFill>
            <a:srgbClr val="FFFFFF">
              <a:alpha val="6666"/>
            </a:srgbClr>
          </a:solidFill>
          <a:ln>
            <a:noFill/>
          </a:ln>
        </p:spPr>
        <p:txBody>
          <a:bodyPr bIns="45700" tIns="45700" lIns="91425" anchor="ctr" anchorCtr="0" rIns="91425">
            <a:spAutoFit/>
          </a:bodyPr>
          <a:lstStyle/>
          <a:p/>
        </p:txBody>
      </p:sp>
      <p:sp>
        <p:nvSpPr>
          <p:cNvPr name="Shape 10" id="10"/>
          <p:cNvSpPr/>
          <p:nvPr/>
        </p:nvSpPr>
        <p:spPr>
          <a:xfrm rot="10800000" flipH="1">
            <a:off y="3980458" x="0"/>
            <a:ext cy="759612" cx="4617372"/>
          </a:xfrm>
          <a:custGeom>
            <a:pathLst>
              <a:path extrusionOk="0" h="1108924" w="4617373">
                <a:moveTo>
                  <a:pt y="1108924" x="1199"/>
                </a:moveTo>
                <a:lnTo>
                  <a:pt y="1108924" x="4617373"/>
                </a:lnTo>
                <a:lnTo>
                  <a:pt y="0" x="0"/>
                </a:lnTo>
                <a:cubicBezTo>
                  <a:pt y="369641" x="400"/>
                  <a:pt y="739283" x="799"/>
                  <a:pt y="1108924" x="1199"/>
                </a:cubicBezTo>
                <a:close/>
              </a:path>
            </a:pathLst>
          </a:custGeom>
          <a:solidFill>
            <a:schemeClr val="dk1">
              <a:alpha val="7843"/>
            </a:schemeClr>
          </a:solidFill>
          <a:ln>
            <a:noFill/>
          </a:ln>
        </p:spPr>
        <p:txBody>
          <a:bodyPr bIns="45700" tIns="45700" lIns="91425" anchor="ctr" anchorCtr="0" rIns="91425">
            <a:spAutoFit/>
          </a:bodyPr>
          <a:lstStyle/>
          <a:p/>
        </p:txBody>
      </p:sp>
      <p:sp>
        <p:nvSpPr>
          <p:cNvPr name="Shape 11" id="11"/>
          <p:cNvSpPr txBox="1"/>
          <p:nvPr>
            <p:ph type="ctrTitle"/>
          </p:nvPr>
        </p:nvSpPr>
        <p:spPr>
          <a:xfrm>
            <a:off y="2329190" x="685800"/>
            <a:ext cy="1650599" cx="77724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b" anchorCtr="0" rIns="91425"/>
          <a:lstStyle>
            <a:lvl1pPr indent="304800" algn="ctr" marL="0" rt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i="0" baseline="0" strike="noStrike" sz="4800" b="0" cap="none" u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304800" algn="ctr" marL="0" rt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i="0" baseline="0" strike="noStrike" sz="4800" b="0" cap="none" u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304800" algn="ctr" marL="0" rt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i="0" baseline="0" strike="noStrike" sz="4800" b="0" cap="none" u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304800" algn="ctr" marL="0" rt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i="0" baseline="0" strike="noStrike" sz="4800" b="0" cap="none" u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304800" algn="ctr" marL="0" rt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i="0" baseline="0" strike="noStrike" sz="4800" b="0" cap="none" u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304800" algn="ctr" marL="0" rt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i="0" baseline="0" strike="noStrike" sz="4800" b="0" cap="none" u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indent="304800" algn="ctr" marL="0" rt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i="0" baseline="0" strike="noStrike" sz="4800" b="0" cap="none" u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indent="304800" algn="ctr" marL="0" rt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i="0" baseline="0" strike="noStrike" sz="4800" b="0" cap="none" u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indent="304800" algn="ctr" marL="0" rt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i="0" baseline="0" strike="noStrike" sz="4800" b="0" cap="none" u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/>
        </p:txBody>
      </p:sp>
      <p:sp>
        <p:nvSpPr>
          <p:cNvPr name="Shape 12" id="12"/>
          <p:cNvSpPr txBox="1"/>
          <p:nvPr>
            <p:ph type="subTitle" idx="1"/>
          </p:nvPr>
        </p:nvSpPr>
        <p:spPr>
          <a:xfrm>
            <a:off y="4124476" x="685800"/>
            <a:ext cy="888899" cx="77724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t" anchorCtr="0" rIns="91425"/>
          <a:lstStyle>
            <a:lvl1pPr indent="152400" algn="ctr" marL="0" rtl="0">
              <a:spcBef>
                <a:spcPts val="0"/>
              </a:spcBef>
              <a:buClr>
                <a:schemeClr val="dk2"/>
              </a:buClr>
              <a:buSzPct val="100000"/>
              <a:buFont typeface="Georgia"/>
              <a:buNone/>
              <a:defRPr i="1" baseline="0" strike="noStrike" sz="2400" b="0" cap="none" u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152400" algn="ctr" marL="0" rtl="0">
              <a:spcBef>
                <a:spcPts val="0"/>
              </a:spcBef>
              <a:buClr>
                <a:schemeClr val="dk2"/>
              </a:buClr>
              <a:buSzPct val="100000"/>
              <a:buFont typeface="Georgia"/>
              <a:buNone/>
              <a:defRPr i="1" baseline="0" strike="noStrike" sz="2400" b="0" cap="none" u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152400" algn="ctr" marL="0" rtl="0">
              <a:spcBef>
                <a:spcPts val="0"/>
              </a:spcBef>
              <a:buClr>
                <a:schemeClr val="dk2"/>
              </a:buClr>
              <a:buSzPct val="100000"/>
              <a:buFont typeface="Georgia"/>
              <a:buNone/>
              <a:defRPr i="1" baseline="0" strike="noStrike" sz="2400" b="0" cap="none" u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152400" algn="ctr" marL="0" rtl="0">
              <a:spcBef>
                <a:spcPts val="0"/>
              </a:spcBef>
              <a:buClr>
                <a:schemeClr val="dk2"/>
              </a:buClr>
              <a:buSzPct val="100000"/>
              <a:buFont typeface="Georgia"/>
              <a:buNone/>
              <a:defRPr i="1" baseline="0" strike="noStrike" sz="2400" b="0" cap="none" u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152400" algn="ctr" marL="0" rtl="0">
              <a:spcBef>
                <a:spcPts val="0"/>
              </a:spcBef>
              <a:buClr>
                <a:schemeClr val="dk2"/>
              </a:buClr>
              <a:buSzPct val="100000"/>
              <a:buFont typeface="Georgia"/>
              <a:buNone/>
              <a:defRPr i="1" baseline="0" strike="noStrike" sz="2400" b="0" cap="none" u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152400" algn="ctr" marL="0" rtl="0">
              <a:spcBef>
                <a:spcPts val="0"/>
              </a:spcBef>
              <a:buClr>
                <a:schemeClr val="dk2"/>
              </a:buClr>
              <a:buSzPct val="100000"/>
              <a:buFont typeface="Georgia"/>
              <a:buNone/>
              <a:defRPr i="1" baseline="0" strike="noStrike" sz="2400" b="0" cap="none" u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indent="152400" algn="ctr" marL="0" rtl="0">
              <a:spcBef>
                <a:spcPts val="0"/>
              </a:spcBef>
              <a:buClr>
                <a:schemeClr val="dk2"/>
              </a:buClr>
              <a:buSzPct val="100000"/>
              <a:buFont typeface="Georgia"/>
              <a:buNone/>
              <a:defRPr i="1" baseline="0" strike="noStrike" sz="2400" b="0" cap="none" u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indent="152400" algn="ctr" marL="0" rtl="0">
              <a:spcBef>
                <a:spcPts val="0"/>
              </a:spcBef>
              <a:buClr>
                <a:schemeClr val="dk2"/>
              </a:buClr>
              <a:buSzPct val="100000"/>
              <a:buFont typeface="Georgia"/>
              <a:buNone/>
              <a:defRPr i="1" baseline="0" strike="noStrike" sz="2400" b="0" cap="none" u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indent="152400" algn="ctr" marL="0" rtl="0">
              <a:spcBef>
                <a:spcPts val="0"/>
              </a:spcBef>
              <a:buClr>
                <a:schemeClr val="dk2"/>
              </a:buClr>
              <a:buSzPct val="100000"/>
              <a:buFont typeface="Georgia"/>
              <a:buNone/>
              <a:defRPr i="1" baseline="0" strike="noStrike" sz="2400" b="0" cap="none" u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tx" type="tx">
  <p:cSld name="tx">
    <p:spTree>
      <p:nvGrpSpPr>
        <p:cNvPr name="Shape 13" id="1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4" id="14"/>
          <p:cNvSpPr/>
          <p:nvPr/>
        </p:nvSpPr>
        <p:spPr>
          <a:xfrm rot="10800000" flipH="1">
            <a:off y="1550999" x="0"/>
            <a:ext cy="5307000" cx="9144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bIns="45700" tIns="45700" lIns="91425" anchor="ctr" anchorCtr="0" rIns="91425">
            <a:spAutoFit/>
          </a:bodyPr>
          <a:lstStyle/>
          <a:p/>
        </p:txBody>
      </p:sp>
      <p:sp>
        <p:nvSpPr>
          <p:cNvPr name="Shape 15" id="15"/>
          <p:cNvSpPr/>
          <p:nvPr/>
        </p:nvSpPr>
        <p:spPr>
          <a:xfrm flipH="1">
            <a:off y="761799" x="4526627"/>
            <a:ext cy="790108" cx="4617372"/>
          </a:xfrm>
          <a:custGeom>
            <a:pathLst>
              <a:path extrusionOk="0" h="1108924" w="4617373">
                <a:moveTo>
                  <a:pt y="1108924" x="1199"/>
                </a:moveTo>
                <a:lnTo>
                  <a:pt y="1108924" x="4617373"/>
                </a:lnTo>
                <a:lnTo>
                  <a:pt y="0" x="0"/>
                </a:lnTo>
                <a:cubicBezTo>
                  <a:pt y="369641" x="400"/>
                  <a:pt y="739283" x="799"/>
                  <a:pt y="1108924" x="1199"/>
                </a:cubicBezTo>
                <a:close/>
              </a:path>
            </a:pathLst>
          </a:custGeom>
          <a:solidFill>
            <a:srgbClr val="FFFFFF">
              <a:alpha val="6666"/>
            </a:srgbClr>
          </a:solidFill>
          <a:ln>
            <a:noFill/>
          </a:ln>
        </p:spPr>
        <p:txBody>
          <a:bodyPr bIns="45700" tIns="45700" lIns="91425" anchor="ctr" anchorCtr="0" rIns="91425">
            <a:spAutoFit/>
          </a:bodyPr>
          <a:lstStyle/>
          <a:p/>
        </p:txBody>
      </p:sp>
      <p:sp>
        <p:nvSpPr>
          <p:cNvPr name="Shape 16" id="16"/>
          <p:cNvSpPr/>
          <p:nvPr/>
        </p:nvSpPr>
        <p:spPr>
          <a:xfrm rot="10800000">
            <a:off y="1551358" x="4526627"/>
            <a:ext cy="759612" cx="4617372"/>
          </a:xfrm>
          <a:custGeom>
            <a:pathLst>
              <a:path extrusionOk="0" h="1108924" w="4617373">
                <a:moveTo>
                  <a:pt y="1108924" x="1199"/>
                </a:moveTo>
                <a:lnTo>
                  <a:pt y="1108924" x="4617373"/>
                </a:lnTo>
                <a:lnTo>
                  <a:pt y="0" x="0"/>
                </a:lnTo>
                <a:cubicBezTo>
                  <a:pt y="369641" x="400"/>
                  <a:pt y="739283" x="799"/>
                  <a:pt y="1108924" x="1199"/>
                </a:cubicBezTo>
                <a:close/>
              </a:path>
            </a:pathLst>
          </a:custGeom>
          <a:solidFill>
            <a:schemeClr val="dk1">
              <a:alpha val="7843"/>
            </a:schemeClr>
          </a:solidFill>
          <a:ln>
            <a:noFill/>
          </a:ln>
        </p:spPr>
        <p:txBody>
          <a:bodyPr bIns="45700" tIns="45700" lIns="91425" anchor="ctr" anchorCtr="0" rIns="91425">
            <a:spAutoFit/>
          </a:bodyPr>
          <a:lstStyle/>
          <a:p/>
        </p:txBody>
      </p:sp>
      <p:sp>
        <p:nvSpPr>
          <p:cNvPr name="Shape 17" id="17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ctr" anchorCtr="0" rIns="91425"/>
          <a:lstStyle>
            <a:lvl1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/>
        </p:txBody>
      </p:sp>
      <p:sp>
        <p:nvSpPr>
          <p:cNvPr name="Shape 18" id="18"/>
          <p:cNvSpPr txBox="1"/>
          <p:nvPr>
            <p:ph type="body" idx="1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t" anchorCtr="0" rIns="91425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twoColTx" type="twoColTx">
  <p:cSld name="twoColTx">
    <p:spTree>
      <p:nvGrpSpPr>
        <p:cNvPr name="Shape 19" id="1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20" id="20"/>
          <p:cNvSpPr/>
          <p:nvPr/>
        </p:nvSpPr>
        <p:spPr>
          <a:xfrm rot="10800000" flipH="1">
            <a:off y="1550999" x="0"/>
            <a:ext cy="5307000" cx="9144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bIns="45700" tIns="45700" lIns="91425" anchor="ctr" anchorCtr="0" rIns="91425">
            <a:spAutoFit/>
          </a:bodyPr>
          <a:lstStyle/>
          <a:p/>
        </p:txBody>
      </p:sp>
      <p:sp>
        <p:nvSpPr>
          <p:cNvPr name="Shape 21" id="21"/>
          <p:cNvSpPr/>
          <p:nvPr/>
        </p:nvSpPr>
        <p:spPr>
          <a:xfrm rot="10800000">
            <a:off y="1551358" x="4526627"/>
            <a:ext cy="759612" cx="4617372"/>
          </a:xfrm>
          <a:custGeom>
            <a:pathLst>
              <a:path extrusionOk="0" h="1108924" w="4617373">
                <a:moveTo>
                  <a:pt y="1108924" x="1199"/>
                </a:moveTo>
                <a:lnTo>
                  <a:pt y="1108924" x="4617373"/>
                </a:lnTo>
                <a:lnTo>
                  <a:pt y="0" x="0"/>
                </a:lnTo>
                <a:cubicBezTo>
                  <a:pt y="369641" x="400"/>
                  <a:pt y="739283" x="799"/>
                  <a:pt y="1108924" x="1199"/>
                </a:cubicBezTo>
                <a:close/>
              </a:path>
            </a:pathLst>
          </a:custGeom>
          <a:solidFill>
            <a:schemeClr val="dk1">
              <a:alpha val="7843"/>
            </a:schemeClr>
          </a:solidFill>
          <a:ln>
            <a:noFill/>
          </a:ln>
        </p:spPr>
        <p:txBody>
          <a:bodyPr bIns="45700" tIns="45700" lIns="91425" anchor="ctr" anchorCtr="0" rIns="91425">
            <a:spAutoFit/>
          </a:bodyPr>
          <a:lstStyle/>
          <a:p/>
        </p:txBody>
      </p:sp>
      <p:sp>
        <p:nvSpPr>
          <p:cNvPr name="Shape 22" id="22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ctr" anchorCtr="0" rIns="91425"/>
          <a:lstStyle>
            <a:lvl1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/>
        </p:txBody>
      </p:sp>
      <p:sp>
        <p:nvSpPr>
          <p:cNvPr name="Shape 23" id="23"/>
          <p:cNvSpPr txBox="1"/>
          <p:nvPr>
            <p:ph type="body" idx="1"/>
          </p:nvPr>
        </p:nvSpPr>
        <p:spPr>
          <a:xfrm>
            <a:off y="1600200" x="457200"/>
            <a:ext cy="4967700" cx="39945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t" anchorCtr="0" rIns="91425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/>
        </p:txBody>
      </p:sp>
      <p:sp>
        <p:nvSpPr>
          <p:cNvPr name="Shape 24" id="24"/>
          <p:cNvSpPr/>
          <p:nvPr/>
        </p:nvSpPr>
        <p:spPr>
          <a:xfrm flipH="1">
            <a:off y="761799" x="4526627"/>
            <a:ext cy="790108" cx="4617372"/>
          </a:xfrm>
          <a:custGeom>
            <a:pathLst>
              <a:path extrusionOk="0" h="1108924" w="4617373">
                <a:moveTo>
                  <a:pt y="1108924" x="1199"/>
                </a:moveTo>
                <a:lnTo>
                  <a:pt y="1108924" x="4617373"/>
                </a:lnTo>
                <a:lnTo>
                  <a:pt y="0" x="0"/>
                </a:lnTo>
                <a:cubicBezTo>
                  <a:pt y="369641" x="400"/>
                  <a:pt y="739283" x="799"/>
                  <a:pt y="1108924" x="1199"/>
                </a:cubicBezTo>
                <a:close/>
              </a:path>
            </a:pathLst>
          </a:custGeom>
          <a:solidFill>
            <a:srgbClr val="FFFFFF">
              <a:alpha val="6666"/>
            </a:srgbClr>
          </a:solidFill>
          <a:ln>
            <a:noFill/>
          </a:ln>
        </p:spPr>
        <p:txBody>
          <a:bodyPr bIns="45700" tIns="45700" lIns="91425" anchor="ctr" anchorCtr="0" rIns="91425">
            <a:spAutoFit/>
          </a:bodyPr>
          <a:lstStyle/>
          <a:p/>
        </p:txBody>
      </p:sp>
      <p:sp>
        <p:nvSpPr>
          <p:cNvPr name="Shape 25" id="25"/>
          <p:cNvSpPr txBox="1"/>
          <p:nvPr>
            <p:ph type="body" idx="2"/>
          </p:nvPr>
        </p:nvSpPr>
        <p:spPr>
          <a:xfrm>
            <a:off y="1600200" x="4692273"/>
            <a:ext cy="4967700" cx="39945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t" anchorCtr="0" rIns="91425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titleOnly" type="titleOnly">
  <p:cSld name="titleOnly">
    <p:spTree>
      <p:nvGrpSpPr>
        <p:cNvPr name="Shape 26" id="2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27" id="27"/>
          <p:cNvSpPr/>
          <p:nvPr/>
        </p:nvSpPr>
        <p:spPr>
          <a:xfrm rot="10800000" flipH="1">
            <a:off y="1550999" x="0"/>
            <a:ext cy="5307000" cx="9144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bIns="45700" tIns="45700" lIns="91425" anchor="ctr" anchorCtr="0" rIns="91425">
            <a:spAutoFit/>
          </a:bodyPr>
          <a:lstStyle/>
          <a:p/>
        </p:txBody>
      </p:sp>
      <p:sp>
        <p:nvSpPr>
          <p:cNvPr name="Shape 28" id="28"/>
          <p:cNvSpPr/>
          <p:nvPr/>
        </p:nvSpPr>
        <p:spPr>
          <a:xfrm flipH="1">
            <a:off y="761799" x="4526627"/>
            <a:ext cy="790108" cx="4617372"/>
          </a:xfrm>
          <a:custGeom>
            <a:pathLst>
              <a:path extrusionOk="0" h="1108924" w="4617373">
                <a:moveTo>
                  <a:pt y="1108924" x="1199"/>
                </a:moveTo>
                <a:lnTo>
                  <a:pt y="1108924" x="4617373"/>
                </a:lnTo>
                <a:lnTo>
                  <a:pt y="0" x="0"/>
                </a:lnTo>
                <a:cubicBezTo>
                  <a:pt y="369641" x="400"/>
                  <a:pt y="739283" x="799"/>
                  <a:pt y="1108924" x="1199"/>
                </a:cubicBezTo>
                <a:close/>
              </a:path>
            </a:pathLst>
          </a:custGeom>
          <a:solidFill>
            <a:srgbClr val="FFFFFF">
              <a:alpha val="6666"/>
            </a:srgbClr>
          </a:solidFill>
          <a:ln>
            <a:noFill/>
          </a:ln>
        </p:spPr>
        <p:txBody>
          <a:bodyPr bIns="45700" tIns="45700" lIns="91425" anchor="ctr" anchorCtr="0" rIns="91425">
            <a:spAutoFit/>
          </a:bodyPr>
          <a:lstStyle/>
          <a:p/>
        </p:txBody>
      </p:sp>
      <p:sp>
        <p:nvSpPr>
          <p:cNvPr name="Shape 29" id="29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ctr" anchorCtr="0" rIns="91425"/>
          <a:lstStyle>
            <a:lvl1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/>
        </p:txBody>
      </p:sp>
      <p:sp>
        <p:nvSpPr>
          <p:cNvPr name="Shape 30" id="30"/>
          <p:cNvSpPr/>
          <p:nvPr/>
        </p:nvSpPr>
        <p:spPr>
          <a:xfrm rot="10800000">
            <a:off y="1551358" x="4526627"/>
            <a:ext cy="759612" cx="4617372"/>
          </a:xfrm>
          <a:custGeom>
            <a:pathLst>
              <a:path extrusionOk="0" h="1108924" w="4617373">
                <a:moveTo>
                  <a:pt y="1108924" x="1199"/>
                </a:moveTo>
                <a:lnTo>
                  <a:pt y="1108924" x="4617373"/>
                </a:lnTo>
                <a:lnTo>
                  <a:pt y="0" x="0"/>
                </a:lnTo>
                <a:cubicBezTo>
                  <a:pt y="369641" x="400"/>
                  <a:pt y="739283" x="799"/>
                  <a:pt y="1108924" x="1199"/>
                </a:cubicBezTo>
                <a:close/>
              </a:path>
            </a:pathLst>
          </a:custGeom>
          <a:solidFill>
            <a:schemeClr val="dk1">
              <a:alpha val="7843"/>
            </a:schemeClr>
          </a:solidFill>
          <a:ln>
            <a:noFill/>
          </a:ln>
        </p:spPr>
        <p:txBody>
          <a:bodyPr bIns="45700" tIns="45700" lIns="91425" anchor="ctr" anchorCtr="0" rIns="91425">
            <a:spAutoFit/>
          </a:bodyPr>
          <a:lstStyle/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CAPTION_ONLY">
  <p:cSld name="CAPTION_ONLY">
    <p:spTree>
      <p:nvGrpSpPr>
        <p:cNvPr name="Shape 31" id="3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32" id="32"/>
          <p:cNvSpPr/>
          <p:nvPr/>
        </p:nvSpPr>
        <p:spPr>
          <a:xfrm rot="10800000" flipH="1">
            <a:off y="5883599" x="0"/>
            <a:ext cy="974400" cx="9144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bIns="45700" tIns="45700" lIns="91425" anchor="ctr" anchorCtr="0" rIns="91425">
            <a:spAutoFit/>
          </a:bodyPr>
          <a:lstStyle/>
          <a:p/>
        </p:txBody>
      </p:sp>
      <p:sp>
        <p:nvSpPr>
          <p:cNvPr name="Shape 33" id="33"/>
          <p:cNvSpPr/>
          <p:nvPr/>
        </p:nvSpPr>
        <p:spPr>
          <a:xfrm flipH="1">
            <a:off y="5094446" x="4526627"/>
            <a:ext cy="790108" cx="4617372"/>
          </a:xfrm>
          <a:custGeom>
            <a:pathLst>
              <a:path extrusionOk="0" h="1108924" w="4617373">
                <a:moveTo>
                  <a:pt y="1108924" x="1199"/>
                </a:moveTo>
                <a:lnTo>
                  <a:pt y="1108924" x="4617373"/>
                </a:lnTo>
                <a:lnTo>
                  <a:pt y="0" x="0"/>
                </a:lnTo>
                <a:cubicBezTo>
                  <a:pt y="369641" x="400"/>
                  <a:pt y="739283" x="799"/>
                  <a:pt y="1108924" x="1199"/>
                </a:cubicBezTo>
                <a:close/>
              </a:path>
            </a:pathLst>
          </a:custGeom>
          <a:solidFill>
            <a:srgbClr val="FFFFFF">
              <a:alpha val="6666"/>
            </a:srgbClr>
          </a:solidFill>
          <a:ln>
            <a:noFill/>
          </a:ln>
        </p:spPr>
        <p:txBody>
          <a:bodyPr bIns="45700" tIns="45700" lIns="91425" anchor="ctr" anchorCtr="0" rIns="91425">
            <a:spAutoFit/>
          </a:bodyPr>
          <a:lstStyle/>
          <a:p/>
        </p:txBody>
      </p:sp>
      <p:sp>
        <p:nvSpPr>
          <p:cNvPr name="Shape 34" id="34"/>
          <p:cNvSpPr/>
          <p:nvPr/>
        </p:nvSpPr>
        <p:spPr>
          <a:xfrm rot="10800000">
            <a:off y="5884005" x="4526627"/>
            <a:ext cy="759612" cx="4617372"/>
          </a:xfrm>
          <a:custGeom>
            <a:pathLst>
              <a:path extrusionOk="0" h="1108924" w="4617373">
                <a:moveTo>
                  <a:pt y="1108924" x="1199"/>
                </a:moveTo>
                <a:lnTo>
                  <a:pt y="1108924" x="4617373"/>
                </a:lnTo>
                <a:lnTo>
                  <a:pt y="0" x="0"/>
                </a:lnTo>
                <a:cubicBezTo>
                  <a:pt y="369641" x="400"/>
                  <a:pt y="739283" x="799"/>
                  <a:pt y="1108924" x="1199"/>
                </a:cubicBezTo>
                <a:close/>
              </a:path>
            </a:pathLst>
          </a:custGeom>
          <a:solidFill>
            <a:schemeClr val="dk1">
              <a:alpha val="7843"/>
            </a:schemeClr>
          </a:solidFill>
          <a:ln>
            <a:noFill/>
          </a:ln>
        </p:spPr>
        <p:txBody>
          <a:bodyPr bIns="45700" tIns="45700" lIns="91425" anchor="ctr" anchorCtr="0" rIns="91425">
            <a:spAutoFit/>
          </a:bodyPr>
          <a:lstStyle/>
          <a:p/>
        </p:txBody>
      </p:sp>
      <p:sp>
        <p:nvSpPr>
          <p:cNvPr name="Shape 35" id="35"/>
          <p:cNvSpPr txBox="1"/>
          <p:nvPr>
            <p:ph type="body" idx="1"/>
          </p:nvPr>
        </p:nvSpPr>
        <p:spPr>
          <a:xfrm>
            <a:off y="5895635" x="457200"/>
            <a:ext cy="673800" cx="82296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ctr" anchorCtr="0" rIns="91425"/>
          <a:lstStyle>
            <a:lvl1pPr indent="-342900" algn="l" marL="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66666"/>
              <a:buFont typeface="Arial"/>
              <a:buChar char="•"/>
              <a:defRPr i="1" sz="2400">
                <a:solidFill>
                  <a:schemeClr val="dk2"/>
                </a:solidFill>
              </a:defRPr>
            </a:lvl1pPr>
            <a:lvl2pPr indent="-342900" algn="l" marL="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Courier New"/>
              <a:buChar char="o"/>
              <a:defRPr i="1" sz="2400">
                <a:solidFill>
                  <a:schemeClr val="dk2"/>
                </a:solidFill>
              </a:defRPr>
            </a:lvl2pPr>
            <a:lvl3pPr indent="-342900" algn="l" marL="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Wingdings"/>
              <a:buChar char="§"/>
              <a:defRPr i="1" sz="2400">
                <a:solidFill>
                  <a:schemeClr val="dk2"/>
                </a:solidFill>
              </a:defRPr>
            </a:lvl3pPr>
            <a:lvl4pPr indent="-342900" algn="l" marL="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66666"/>
              <a:buFont typeface="Arial"/>
              <a:buChar char="•"/>
              <a:defRPr i="1" sz="2400">
                <a:solidFill>
                  <a:schemeClr val="dk2"/>
                </a:solidFill>
              </a:defRPr>
            </a:lvl4pPr>
            <a:lvl5pPr indent="-342900" algn="l" marL="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Courier New"/>
              <a:buChar char="o"/>
              <a:defRPr i="1" sz="2400">
                <a:solidFill>
                  <a:schemeClr val="dk2"/>
                </a:solidFill>
              </a:defRPr>
            </a:lvl5pPr>
            <a:lvl6pPr indent="-342900" algn="l" marL="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Wingdings"/>
              <a:buChar char="§"/>
              <a:defRPr i="1" sz="2400">
                <a:solidFill>
                  <a:schemeClr val="dk2"/>
                </a:solidFill>
              </a:defRPr>
            </a:lvl6pPr>
            <a:lvl7pPr indent="-342900" algn="l" marL="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66666"/>
              <a:buFont typeface="Arial"/>
              <a:buChar char="•"/>
              <a:defRPr i="1" sz="2400">
                <a:solidFill>
                  <a:schemeClr val="dk2"/>
                </a:solidFill>
              </a:defRPr>
            </a:lvl7pPr>
            <a:lvl8pPr indent="-342900" algn="l" marL="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Courier New"/>
              <a:buChar char="o"/>
              <a:defRPr i="1" sz="2400">
                <a:solidFill>
                  <a:schemeClr val="dk2"/>
                </a:solidFill>
              </a:defRPr>
            </a:lvl8pPr>
            <a:lvl9pPr indent="-342900" algn="l" marL="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Wingdings"/>
              <a:buChar char="§"/>
              <a:defRPr i="1" sz="2400">
                <a:solidFill>
                  <a:schemeClr val="dk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blank" type="blank">
  <p:cSld name="blank">
    <p:spTree>
      <p:nvGrpSpPr>
        <p:cNvPr name="Shape 36" id="3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37" id="37"/>
          <p:cNvSpPr/>
          <p:nvPr/>
        </p:nvSpPr>
        <p:spPr>
          <a:xfrm>
            <a:off y="101675" x="6676"/>
            <a:ext cy="6739722" cx="9134130"/>
          </a:xfrm>
          <a:custGeom>
            <a:pathLst>
              <a:path extrusionOk="0" h="6739723" w="9157023">
                <a:moveTo>
                  <a:pt y="0" x="1629"/>
                </a:moveTo>
                <a:lnTo>
                  <a:pt y="4340980" x="9157023"/>
                </a:lnTo>
                <a:lnTo>
                  <a:pt y="6739723" x="1593"/>
                </a:lnTo>
                <a:cubicBezTo>
                  <a:pt y="5123960" x="-3941"/>
                  <a:pt y="1615763" x="7163"/>
                  <a:pt y="0" x="1629"/>
                </a:cubicBezTo>
                <a:close/>
              </a:path>
            </a:pathLst>
          </a:custGeom>
          <a:solidFill>
            <a:srgbClr val="FFFFFF">
              <a:alpha val="6666"/>
            </a:srgbClr>
          </a:solidFill>
          <a:ln>
            <a:noFill/>
          </a:ln>
        </p:spPr>
        <p:txBody>
          <a:bodyPr bIns="45700" tIns="45700" lIns="91425" anchor="ctr" anchorCtr="0" rIns="91425">
            <a:spAutoFit/>
          </a:bodyPr>
          <a:lstStyle/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title" type="title">
  <p:cSld name="title">
    <p:spTree>
      <p:nvGrpSpPr>
        <p:cNvPr name="Shape 41" id="4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42" id="42"/>
          <p:cNvSpPr/>
          <p:nvPr/>
        </p:nvSpPr>
        <p:spPr>
          <a:xfrm>
            <a:off y="311039" x="372035"/>
            <a:ext cy="4440899" cx="8399999"/>
          </a:xfrm>
          <a:prstGeom prst="roundRect">
            <a:avLst>
              <a:gd name="adj" fmla="val 3653"/>
            </a:avLst>
          </a:prstGeom>
          <a:solidFill>
            <a:srgbClr val="FFFFFF"/>
          </a:solidFill>
          <a:ln>
            <a:noFill/>
          </a:ln>
        </p:spPr>
        <p:txBody>
          <a:bodyPr bIns="45700" tIns="45700" lIns="91425" anchor="ctr" anchorCtr="0" rIns="91425">
            <a:spAutoFit/>
          </a:bodyPr>
          <a:lstStyle/>
          <a:p/>
        </p:txBody>
      </p:sp>
      <p:sp>
        <p:nvSpPr>
          <p:cNvPr name="Shape 43" id="43"/>
          <p:cNvSpPr/>
          <p:nvPr/>
        </p:nvSpPr>
        <p:spPr>
          <a:xfrm>
            <a:off y="4904401" x="372035"/>
            <a:ext cy="1206600" cx="8399999"/>
          </a:xfrm>
          <a:prstGeom prst="roundRect">
            <a:avLst>
              <a:gd name="adj" fmla="val 15243"/>
            </a:avLst>
          </a:prstGeom>
          <a:solidFill>
            <a:srgbClr val="FFFFFF"/>
          </a:solidFill>
          <a:ln>
            <a:noFill/>
          </a:ln>
        </p:spPr>
        <p:txBody>
          <a:bodyPr bIns="45700" tIns="45700" lIns="91425" anchor="ctr" anchorCtr="0" rIns="91425">
            <a:spAutoFit/>
          </a:bodyPr>
          <a:lstStyle/>
          <a:p/>
        </p:txBody>
      </p:sp>
      <p:sp>
        <p:nvSpPr>
          <p:cNvPr name="Shape 44" id="44"/>
          <p:cNvSpPr txBox="1"/>
          <p:nvPr>
            <p:ph type="ctrTitle"/>
          </p:nvPr>
        </p:nvSpPr>
        <p:spPr>
          <a:xfrm>
            <a:off y="630810" x="685800"/>
            <a:ext cy="3789300" cx="77724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b" anchorCtr="0" rIns="91425"/>
          <a:lstStyle>
            <a:lvl1pPr indent="457200" algn="l" marL="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i="0" baseline="0" strike="noStrike" sz="7200" b="1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457200" algn="l" marL="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i="0" baseline="0" strike="noStrike" sz="7200" b="1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457200" algn="l" marL="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i="0" baseline="0" strike="noStrike" sz="7200" b="1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457200" algn="l" marL="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i="0" baseline="0" strike="noStrike" sz="7200" b="1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457200" algn="l" marL="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i="0" baseline="0" strike="noStrike" sz="7200" b="1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457200" algn="l" marL="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i="0" baseline="0" strike="noStrike" sz="7200" b="1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457200" algn="l" marL="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i="0" baseline="0" strike="noStrike" sz="7200" b="1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457200" algn="l" marL="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i="0" baseline="0" strike="noStrike" sz="7200" b="1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457200" algn="l" marL="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i="0" baseline="0" strike="noStrike" sz="7200" b="1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name="Shape 45" id="45"/>
          <p:cNvSpPr txBox="1"/>
          <p:nvPr>
            <p:ph type="subTitle" idx="1"/>
          </p:nvPr>
        </p:nvSpPr>
        <p:spPr>
          <a:xfrm>
            <a:off y="5195894" x="685800"/>
            <a:ext cy="614099" cx="77724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ctr" anchorCtr="0" rIns="91425"/>
          <a:lstStyle>
            <a:lvl1pPr indent="190500" algn="l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3000" b="0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190500" algn="l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3000" b="0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190500" algn="l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3000" b="0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190500" algn="l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3000" b="0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190500" algn="l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3000" b="0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190500" algn="l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3000" b="0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190500" algn="l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3000" b="0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190500" algn="l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3000" b="0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190500" algn="l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3000" b="0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tx" type="tx">
  <p:cSld name="tx">
    <p:spTree>
      <p:nvGrpSpPr>
        <p:cNvPr name="Shape 46" id="4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47" id="47"/>
          <p:cNvSpPr/>
          <p:nvPr/>
        </p:nvSpPr>
        <p:spPr>
          <a:xfrm>
            <a:off y="1550894" x="372035"/>
            <a:ext cy="5170500" cx="8399999"/>
          </a:xfrm>
          <a:prstGeom prst="roundRect">
            <a:avLst>
              <a:gd name="adj" fmla="val 2970"/>
            </a:avLst>
          </a:prstGeom>
          <a:solidFill>
            <a:srgbClr val="FFFFFF"/>
          </a:solidFill>
          <a:ln>
            <a:noFill/>
          </a:ln>
        </p:spPr>
        <p:txBody>
          <a:bodyPr bIns="45700" tIns="45700" lIns="91425" anchor="ctr" anchorCtr="0" rIns="91425">
            <a:spAutoFit/>
          </a:bodyPr>
          <a:lstStyle/>
          <a:p/>
        </p:txBody>
      </p:sp>
      <p:sp>
        <p:nvSpPr>
          <p:cNvPr name="Shape 48" id="48"/>
          <p:cNvSpPr/>
          <p:nvPr/>
        </p:nvSpPr>
        <p:spPr>
          <a:xfrm rot="10800000" flipH="1">
            <a:off y="-120" x="372035"/>
            <a:ext cy="1399800" cx="8399999"/>
          </a:xfrm>
          <a:prstGeom prst="round2SameRect">
            <a:avLst>
              <a:gd name="adj1" fmla="val 10590"/>
              <a:gd name="adj2" fmla="val 0"/>
            </a:avLst>
          </a:prstGeom>
          <a:solidFill>
            <a:srgbClr val="FFFFFF"/>
          </a:solidFill>
          <a:ln>
            <a:noFill/>
          </a:ln>
        </p:spPr>
        <p:txBody>
          <a:bodyPr bIns="45700" tIns="45700" lIns="91425" anchor="ctr" anchorCtr="0" rIns="91425">
            <a:spAutoFit/>
          </a:bodyPr>
          <a:lstStyle/>
          <a:p/>
        </p:txBody>
      </p:sp>
      <p:sp>
        <p:nvSpPr>
          <p:cNvPr name="Shape 49" id="49"/>
          <p:cNvSpPr txBox="1"/>
          <p:nvPr>
            <p:ph type="title"/>
          </p:nvPr>
        </p:nvSpPr>
        <p:spPr>
          <a:xfrm>
            <a:off y="186035" x="457200"/>
            <a:ext cy="1143000" cx="82296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b" anchorCtr="0" rIns="91425"/>
          <a:lstStyle>
            <a:lvl1pPr rtl="0">
              <a:defRPr>
                <a:solidFill>
                  <a:schemeClr val="dk2"/>
                </a:solidFill>
              </a:defRPr>
            </a:lvl1pPr>
            <a:lvl2pPr rtl="0">
              <a:defRPr>
                <a:solidFill>
                  <a:schemeClr val="dk2"/>
                </a:solidFill>
              </a:defRPr>
            </a:lvl2pPr>
            <a:lvl3pPr rtl="0">
              <a:defRPr>
                <a:solidFill>
                  <a:schemeClr val="dk2"/>
                </a:solidFill>
              </a:defRPr>
            </a:lvl3pPr>
            <a:lvl4pPr rtl="0">
              <a:defRPr>
                <a:solidFill>
                  <a:schemeClr val="dk2"/>
                </a:solidFill>
              </a:defRPr>
            </a:lvl4pPr>
            <a:lvl5pPr rtl="0">
              <a:defRPr>
                <a:solidFill>
                  <a:schemeClr val="dk2"/>
                </a:solidFill>
              </a:defRPr>
            </a:lvl5pPr>
            <a:lvl6pPr rtl="0">
              <a:defRPr>
                <a:solidFill>
                  <a:schemeClr val="dk2"/>
                </a:solidFill>
              </a:defRPr>
            </a:lvl6pPr>
            <a:lvl7pPr rtl="0">
              <a:defRPr>
                <a:solidFill>
                  <a:schemeClr val="dk2"/>
                </a:solidFill>
              </a:defRPr>
            </a:lvl7pPr>
            <a:lvl8pPr rtl="0">
              <a:defRPr>
                <a:solidFill>
                  <a:schemeClr val="dk2"/>
                </a:solidFill>
              </a:defRPr>
            </a:lvl8pPr>
            <a:lvl9pPr rtl="0"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name="Shape 50" id="50"/>
          <p:cNvSpPr txBox="1"/>
          <p:nvPr>
            <p:ph type="body" idx="1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t" anchorCtr="0" rIns="91425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twoColTx" type="twoColTx">
  <p:cSld name="twoColTx">
    <p:spTree>
      <p:nvGrpSpPr>
        <p:cNvPr name="Shape 51" id="5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52" id="52"/>
          <p:cNvSpPr/>
          <p:nvPr/>
        </p:nvSpPr>
        <p:spPr>
          <a:xfrm>
            <a:off y="1550894" x="372035"/>
            <a:ext cy="5170500" cx="4114800"/>
          </a:xfrm>
          <a:prstGeom prst="roundRect">
            <a:avLst>
              <a:gd name="adj" fmla="val 3784"/>
            </a:avLst>
          </a:prstGeom>
          <a:solidFill>
            <a:srgbClr val="FFFFFF"/>
          </a:solidFill>
          <a:ln>
            <a:noFill/>
          </a:ln>
        </p:spPr>
        <p:txBody>
          <a:bodyPr bIns="45700" tIns="45700" lIns="91425" anchor="ctr" anchorCtr="0" rIns="91425">
            <a:spAutoFit/>
          </a:bodyPr>
          <a:lstStyle/>
          <a:p/>
        </p:txBody>
      </p:sp>
      <p:sp>
        <p:nvSpPr>
          <p:cNvPr name="Shape 53" id="53"/>
          <p:cNvSpPr/>
          <p:nvPr/>
        </p:nvSpPr>
        <p:spPr>
          <a:xfrm rot="10800000" flipH="1">
            <a:off y="-120" x="372035"/>
            <a:ext cy="1399800" cx="8399999"/>
          </a:xfrm>
          <a:prstGeom prst="round2SameRect">
            <a:avLst>
              <a:gd name="adj1" fmla="val 10590"/>
              <a:gd name="adj2" fmla="val 0"/>
            </a:avLst>
          </a:prstGeom>
          <a:solidFill>
            <a:srgbClr val="FFFFFF"/>
          </a:solidFill>
          <a:ln>
            <a:noFill/>
          </a:ln>
        </p:spPr>
        <p:txBody>
          <a:bodyPr bIns="45700" tIns="45700" lIns="91425" anchor="ctr" anchorCtr="0" rIns="91425">
            <a:spAutoFit/>
          </a:bodyPr>
          <a:lstStyle/>
          <a:p/>
        </p:txBody>
      </p:sp>
      <p:sp>
        <p:nvSpPr>
          <p:cNvPr name="Shape 54" id="54"/>
          <p:cNvSpPr txBox="1"/>
          <p:nvPr>
            <p:ph type="title"/>
          </p:nvPr>
        </p:nvSpPr>
        <p:spPr>
          <a:xfrm>
            <a:off y="186035" x="457200"/>
            <a:ext cy="1143000" cx="82296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b" anchorCtr="0" rIns="91425"/>
          <a:lstStyle>
            <a:lvl1pPr rtl="0">
              <a:defRPr>
                <a:solidFill>
                  <a:schemeClr val="dk2"/>
                </a:solidFill>
              </a:defRPr>
            </a:lvl1pPr>
            <a:lvl2pPr rtl="0">
              <a:defRPr>
                <a:solidFill>
                  <a:schemeClr val="dk2"/>
                </a:solidFill>
              </a:defRPr>
            </a:lvl2pPr>
            <a:lvl3pPr rtl="0">
              <a:defRPr>
                <a:solidFill>
                  <a:schemeClr val="dk2"/>
                </a:solidFill>
              </a:defRPr>
            </a:lvl3pPr>
            <a:lvl4pPr rtl="0">
              <a:defRPr>
                <a:solidFill>
                  <a:schemeClr val="dk2"/>
                </a:solidFill>
              </a:defRPr>
            </a:lvl4pPr>
            <a:lvl5pPr rtl="0">
              <a:defRPr>
                <a:solidFill>
                  <a:schemeClr val="dk2"/>
                </a:solidFill>
              </a:defRPr>
            </a:lvl5pPr>
            <a:lvl6pPr rtl="0">
              <a:defRPr>
                <a:solidFill>
                  <a:schemeClr val="dk2"/>
                </a:solidFill>
              </a:defRPr>
            </a:lvl6pPr>
            <a:lvl7pPr rtl="0">
              <a:defRPr>
                <a:solidFill>
                  <a:schemeClr val="dk2"/>
                </a:solidFill>
              </a:defRPr>
            </a:lvl7pPr>
            <a:lvl8pPr rtl="0">
              <a:defRPr>
                <a:solidFill>
                  <a:schemeClr val="dk2"/>
                </a:solidFill>
              </a:defRPr>
            </a:lvl8pPr>
            <a:lvl9pPr rtl="0"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name="Shape 55" id="55"/>
          <p:cNvSpPr txBox="1"/>
          <p:nvPr>
            <p:ph type="body" idx="1"/>
          </p:nvPr>
        </p:nvSpPr>
        <p:spPr>
          <a:xfrm>
            <a:off y="1600200" x="457200"/>
            <a:ext cy="4967700" cx="39255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t" anchorCtr="0" rIns="91425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/>
        </p:txBody>
      </p:sp>
      <p:sp>
        <p:nvSpPr>
          <p:cNvPr name="Shape 56" id="56"/>
          <p:cNvSpPr/>
          <p:nvPr/>
        </p:nvSpPr>
        <p:spPr>
          <a:xfrm>
            <a:off y="1550894" x="4657164"/>
            <a:ext cy="5170500" cx="4114800"/>
          </a:xfrm>
          <a:prstGeom prst="roundRect">
            <a:avLst>
              <a:gd name="adj" fmla="val 3784"/>
            </a:avLst>
          </a:prstGeom>
          <a:solidFill>
            <a:srgbClr val="FFFFFF"/>
          </a:solidFill>
          <a:ln>
            <a:noFill/>
          </a:ln>
        </p:spPr>
        <p:txBody>
          <a:bodyPr bIns="45700" tIns="45700" lIns="91425" anchor="ctr" anchorCtr="0" rIns="91425">
            <a:spAutoFit/>
          </a:bodyPr>
          <a:lstStyle/>
          <a:p/>
        </p:txBody>
      </p:sp>
      <p:sp>
        <p:nvSpPr>
          <p:cNvPr name="Shape 57" id="57"/>
          <p:cNvSpPr txBox="1"/>
          <p:nvPr>
            <p:ph type="body" idx="2"/>
          </p:nvPr>
        </p:nvSpPr>
        <p:spPr>
          <a:xfrm>
            <a:off y="1600200" x="4761353"/>
            <a:ext cy="4967700" cx="39255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t" anchorCtr="0" rIns="91425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titleOnly" type="titleOnly">
  <p:cSld name="titleOnly">
    <p:spTree>
      <p:nvGrpSpPr>
        <p:cNvPr name="Shape 58" id="5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59" id="59"/>
          <p:cNvSpPr/>
          <p:nvPr/>
        </p:nvSpPr>
        <p:spPr>
          <a:xfrm>
            <a:off y="1550894" x="372035"/>
            <a:ext cy="5170500" cx="8399999"/>
          </a:xfrm>
          <a:prstGeom prst="roundRect">
            <a:avLst>
              <a:gd name="adj" fmla="val 2970"/>
            </a:avLst>
          </a:prstGeom>
          <a:solidFill>
            <a:srgbClr val="FFFFFF"/>
          </a:solidFill>
          <a:ln>
            <a:noFill/>
          </a:ln>
        </p:spPr>
        <p:txBody>
          <a:bodyPr bIns="45700" tIns="45700" lIns="91425" anchor="ctr" anchorCtr="0" rIns="91425">
            <a:spAutoFit/>
          </a:bodyPr>
          <a:lstStyle/>
          <a:p/>
        </p:txBody>
      </p:sp>
      <p:sp>
        <p:nvSpPr>
          <p:cNvPr name="Shape 60" id="60"/>
          <p:cNvSpPr/>
          <p:nvPr/>
        </p:nvSpPr>
        <p:spPr>
          <a:xfrm rot="10800000" flipH="1">
            <a:off y="-120" x="372035"/>
            <a:ext cy="1399800" cx="8399999"/>
          </a:xfrm>
          <a:prstGeom prst="round2SameRect">
            <a:avLst>
              <a:gd name="adj1" fmla="val 10590"/>
              <a:gd name="adj2" fmla="val 0"/>
            </a:avLst>
          </a:prstGeom>
          <a:solidFill>
            <a:srgbClr val="FFFFFF"/>
          </a:solidFill>
          <a:ln>
            <a:noFill/>
          </a:ln>
        </p:spPr>
        <p:txBody>
          <a:bodyPr bIns="45700" tIns="45700" lIns="91425" anchor="ctr" anchorCtr="0" rIns="91425">
            <a:spAutoFit/>
          </a:bodyPr>
          <a:lstStyle/>
          <a:p/>
        </p:txBody>
      </p:sp>
      <p:sp>
        <p:nvSpPr>
          <p:cNvPr name="Shape 61" id="61"/>
          <p:cNvSpPr txBox="1"/>
          <p:nvPr>
            <p:ph type="title"/>
          </p:nvPr>
        </p:nvSpPr>
        <p:spPr>
          <a:xfrm>
            <a:off y="186035" x="457200"/>
            <a:ext cy="1143000" cx="82296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b" anchorCtr="0" rIns="91425"/>
          <a:lstStyle>
            <a:lvl1pPr rtl="0">
              <a:defRPr>
                <a:solidFill>
                  <a:schemeClr val="dk2"/>
                </a:solidFill>
              </a:defRPr>
            </a:lvl1pPr>
            <a:lvl2pPr rtl="0">
              <a:defRPr>
                <a:solidFill>
                  <a:schemeClr val="dk2"/>
                </a:solidFill>
              </a:defRPr>
            </a:lvl2pPr>
            <a:lvl3pPr rtl="0">
              <a:defRPr>
                <a:solidFill>
                  <a:schemeClr val="dk2"/>
                </a:solidFill>
              </a:defRPr>
            </a:lvl3pPr>
            <a:lvl4pPr rtl="0">
              <a:defRPr>
                <a:solidFill>
                  <a:schemeClr val="dk2"/>
                </a:solidFill>
              </a:defRPr>
            </a:lvl4pPr>
            <a:lvl5pPr rtl="0">
              <a:defRPr>
                <a:solidFill>
                  <a:schemeClr val="dk2"/>
                </a:solidFill>
              </a:defRPr>
            </a:lvl5pPr>
            <a:lvl6pPr rtl="0">
              <a:defRPr>
                <a:solidFill>
                  <a:schemeClr val="dk2"/>
                </a:solidFill>
              </a:defRPr>
            </a:lvl6pPr>
            <a:lvl7pPr rtl="0">
              <a:defRPr>
                <a:solidFill>
                  <a:schemeClr val="dk2"/>
                </a:solidFill>
              </a:defRPr>
            </a:lvl7pPr>
            <a:lvl8pPr rtl="0">
              <a:defRPr>
                <a:solidFill>
                  <a:schemeClr val="dk2"/>
                </a:solidFill>
              </a:defRPr>
            </a:lvl8pPr>
            <a:lvl9pPr rtl="0">
              <a:defRPr>
                <a:solidFill>
                  <a:schemeClr val="dk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CAPTION_ONLY">
  <p:cSld name="CAPTION_ONLY">
    <p:spTree>
      <p:nvGrpSpPr>
        <p:cNvPr name="Shape 62" id="6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63" id="63"/>
          <p:cNvSpPr txBox="1"/>
          <p:nvPr>
            <p:ph type="body" idx="1"/>
          </p:nvPr>
        </p:nvSpPr>
        <p:spPr>
          <a:xfrm>
            <a:off y="5702203" x="372035"/>
            <a:ext cy="865500" cx="8399999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t" anchorCtr="0" rIns="91425"/>
          <a:lstStyle>
            <a:lvl1pPr indent="-342900" algn="l" marL="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66666"/>
              <a:buFont typeface="Arial"/>
              <a:buChar char="•"/>
              <a:defRPr sz="2400" b="1">
                <a:solidFill>
                  <a:schemeClr val="lt1"/>
                </a:solidFill>
              </a:defRPr>
            </a:lvl1pPr>
            <a:lvl2pPr indent="-342900" algn="l" marL="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ourier New"/>
              <a:buChar char="o"/>
              <a:defRPr sz="2400" b="1">
                <a:solidFill>
                  <a:schemeClr val="lt1"/>
                </a:solidFill>
              </a:defRPr>
            </a:lvl2pPr>
            <a:lvl3pPr indent="-342900" algn="l" marL="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Wingdings"/>
              <a:buChar char="§"/>
              <a:defRPr sz="2400" b="1">
                <a:solidFill>
                  <a:schemeClr val="lt1"/>
                </a:solidFill>
              </a:defRPr>
            </a:lvl3pPr>
            <a:lvl4pPr indent="-342900" algn="l" marL="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66666"/>
              <a:buFont typeface="Arial"/>
              <a:buChar char="•"/>
              <a:defRPr sz="2400" b="1">
                <a:solidFill>
                  <a:schemeClr val="lt1"/>
                </a:solidFill>
              </a:defRPr>
            </a:lvl4pPr>
            <a:lvl5pPr indent="-342900" algn="l" marL="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ourier New"/>
              <a:buChar char="o"/>
              <a:defRPr sz="2400" b="1">
                <a:solidFill>
                  <a:schemeClr val="lt1"/>
                </a:solidFill>
              </a:defRPr>
            </a:lvl5pPr>
            <a:lvl6pPr indent="-342900" algn="l" marL="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Wingdings"/>
              <a:buChar char="§"/>
              <a:defRPr sz="2400" b="1">
                <a:solidFill>
                  <a:schemeClr val="lt1"/>
                </a:solidFill>
              </a:defRPr>
            </a:lvl6pPr>
            <a:lvl7pPr indent="-342900" algn="l" marL="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66666"/>
              <a:buFont typeface="Arial"/>
              <a:buChar char="•"/>
              <a:defRPr sz="2400" b="1">
                <a:solidFill>
                  <a:schemeClr val="lt1"/>
                </a:solidFill>
              </a:defRPr>
            </a:lvl7pPr>
            <a:lvl8pPr indent="-342900" algn="l" marL="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ourier New"/>
              <a:buChar char="o"/>
              <a:defRPr sz="2400" b="1">
                <a:solidFill>
                  <a:schemeClr val="lt1"/>
                </a:solidFill>
              </a:defRPr>
            </a:lvl8pPr>
            <a:lvl9pPr indent="-342900" algn="l" marL="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Wingdings"/>
              <a:buChar char="§"/>
              <a:defRPr sz="2400" b="1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name="Shape 64" id="64"/>
          <p:cNvSpPr/>
          <p:nvPr/>
        </p:nvSpPr>
        <p:spPr>
          <a:xfrm>
            <a:off y="311039" x="372035"/>
            <a:ext cy="5158200" cx="8399999"/>
          </a:xfrm>
          <a:prstGeom prst="roundRect">
            <a:avLst>
              <a:gd name="adj" fmla="val 2776"/>
            </a:avLst>
          </a:prstGeom>
          <a:solidFill>
            <a:srgbClr val="FFFFFF"/>
          </a:solidFill>
          <a:ln>
            <a:noFill/>
          </a:ln>
        </p:spPr>
        <p:txBody>
          <a:bodyPr bIns="45700" tIns="45700" lIns="91425" anchor="ctr" anchorCtr="0" rIns="91425">
            <a:spAutoFit/>
          </a:bodyPr>
          <a:lstStyle/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blank" type="blank">
  <p:cSld name="blank">
    <p:spTree>
      <p:nvGrpSpPr>
        <p:cNvPr name="Shape 65" id="6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66" id="66"/>
          <p:cNvSpPr/>
          <p:nvPr/>
        </p:nvSpPr>
        <p:spPr>
          <a:xfrm>
            <a:off y="314112" x="372035"/>
            <a:ext cy="6229800" cx="8399999"/>
          </a:xfrm>
          <a:prstGeom prst="roundRect">
            <a:avLst>
              <a:gd name="adj" fmla="val 2255"/>
            </a:avLst>
          </a:prstGeom>
          <a:solidFill>
            <a:srgbClr val="FFFFFF"/>
          </a:solidFill>
          <a:ln>
            <a:noFill/>
          </a:ln>
        </p:spPr>
        <p:txBody>
          <a:bodyPr bIns="45700" tIns="45700" lIns="91425" anchor="ctr" anchorCtr="0" rIns="91425">
            <a:spAutoFit/>
          </a:bodyPr>
          <a:lstStyle/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title" type="title">
  <p:cSld name="title">
    <p:spTree>
      <p:nvGrpSpPr>
        <p:cNvPr name="Shape 71" id="7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72" id="72"/>
          <p:cNvSpPr txBox="1"/>
          <p:nvPr>
            <p:ph type="ctrTitle"/>
          </p:nvPr>
        </p:nvSpPr>
        <p:spPr>
          <a:xfrm>
            <a:off y="751679" x="457200"/>
            <a:ext cy="4012499" cx="82296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t" anchorCtr="0" rIns="91425"/>
          <a:lstStyle>
            <a:lvl1pPr indent="457200" algn="l" marL="0" rtl="0">
              <a:spcBef>
                <a:spcPts val="0"/>
              </a:spcBef>
              <a:buClr>
                <a:schemeClr val="accent1"/>
              </a:buClr>
              <a:buSzPct val="100000"/>
              <a:buFont typeface="Arial"/>
              <a:buNone/>
              <a:defRPr i="0" baseline="0" strike="noStrike" sz="7200" b="1" cap="none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457200" algn="l" marL="0" rtl="0">
              <a:spcBef>
                <a:spcPts val="0"/>
              </a:spcBef>
              <a:buClr>
                <a:schemeClr val="accent1"/>
              </a:buClr>
              <a:buSzPct val="100000"/>
              <a:buFont typeface="Arial"/>
              <a:buNone/>
              <a:defRPr i="0" baseline="0" strike="noStrike" sz="7200" b="1" cap="none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457200" algn="l" marL="0" rtl="0">
              <a:spcBef>
                <a:spcPts val="0"/>
              </a:spcBef>
              <a:buClr>
                <a:schemeClr val="accent1"/>
              </a:buClr>
              <a:buSzPct val="100000"/>
              <a:buFont typeface="Arial"/>
              <a:buNone/>
              <a:defRPr i="0" baseline="0" strike="noStrike" sz="7200" b="1" cap="none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457200" algn="l" marL="0" rtl="0">
              <a:spcBef>
                <a:spcPts val="0"/>
              </a:spcBef>
              <a:buClr>
                <a:schemeClr val="accent1"/>
              </a:buClr>
              <a:buSzPct val="100000"/>
              <a:buFont typeface="Arial"/>
              <a:buNone/>
              <a:defRPr i="0" baseline="0" strike="noStrike" sz="7200" b="1" cap="none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457200" algn="l" marL="0" rtl="0">
              <a:spcBef>
                <a:spcPts val="0"/>
              </a:spcBef>
              <a:buClr>
                <a:schemeClr val="accent1"/>
              </a:buClr>
              <a:buSzPct val="100000"/>
              <a:buFont typeface="Arial"/>
              <a:buNone/>
              <a:defRPr i="0" baseline="0" strike="noStrike" sz="7200" b="1" cap="none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457200" algn="l" marL="0" rtl="0">
              <a:spcBef>
                <a:spcPts val="0"/>
              </a:spcBef>
              <a:buClr>
                <a:schemeClr val="accent1"/>
              </a:buClr>
              <a:buSzPct val="100000"/>
              <a:buFont typeface="Arial"/>
              <a:buNone/>
              <a:defRPr i="0" baseline="0" strike="noStrike" sz="7200" b="1" cap="none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457200" algn="l" marL="0" rtl="0">
              <a:spcBef>
                <a:spcPts val="0"/>
              </a:spcBef>
              <a:buClr>
                <a:schemeClr val="accent1"/>
              </a:buClr>
              <a:buSzPct val="100000"/>
              <a:buFont typeface="Arial"/>
              <a:buNone/>
              <a:defRPr i="0" baseline="0" strike="noStrike" sz="7200" b="1" cap="none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457200" algn="l" marL="0" rtl="0">
              <a:spcBef>
                <a:spcPts val="0"/>
              </a:spcBef>
              <a:buClr>
                <a:schemeClr val="accent1"/>
              </a:buClr>
              <a:buSzPct val="100000"/>
              <a:buFont typeface="Arial"/>
              <a:buNone/>
              <a:defRPr i="0" baseline="0" strike="noStrike" sz="7200" b="1" cap="none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457200" algn="l" marL="0" rtl="0">
              <a:spcBef>
                <a:spcPts val="0"/>
              </a:spcBef>
              <a:buClr>
                <a:schemeClr val="accent1"/>
              </a:buClr>
              <a:buSzPct val="100000"/>
              <a:buFont typeface="Arial"/>
              <a:buNone/>
              <a:defRPr i="0" baseline="0" strike="noStrike" sz="7200" b="1" cap="none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name="Shape 73" id="73"/>
          <p:cNvSpPr txBox="1"/>
          <p:nvPr>
            <p:ph type="subTitle" idx="1"/>
          </p:nvPr>
        </p:nvSpPr>
        <p:spPr>
          <a:xfrm>
            <a:off y="4955189" x="457200"/>
            <a:ext cy="1643400" cx="82296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t" anchorCtr="0" rIns="91425"/>
          <a:lstStyle>
            <a:lvl1pPr indent="304800" algn="l" marL="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i="0" baseline="0" strike="noStrike" sz="4800" b="0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304800" algn="l" marL="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i="0" baseline="0" strike="noStrike" sz="4800" b="0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304800" algn="l" marL="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i="0" baseline="0" strike="noStrike" sz="4800" b="0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304800" algn="l" marL="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i="0" baseline="0" strike="noStrike" sz="4800" b="0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304800" algn="l" marL="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i="0" baseline="0" strike="noStrike" sz="4800" b="0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304800" algn="l" marL="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i="0" baseline="0" strike="noStrike" sz="4800" b="0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304800" algn="l" marL="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i="0" baseline="0" strike="noStrike" sz="4800" b="0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304800" algn="l" marL="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i="0" baseline="0" strike="noStrike" sz="4800" b="0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304800" algn="l" marL="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i="0" baseline="0" strike="noStrike" sz="4800" b="0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cxnSp>
        <p:nvCxnSpPr>
          <p:cNvPr name="Shape 74" id="74"/>
          <p:cNvCxnSpPr/>
          <p:nvPr/>
        </p:nvCxnSpPr>
        <p:spPr>
          <a:xfrm>
            <a:off y="548639" x="457200"/>
            <a:ext cy="0" cx="8229600"/>
          </a:xfrm>
          <a:prstGeom prst="straightConnector1">
            <a:avLst/>
          </a:prstGeom>
          <a:noFill/>
          <a:ln w="57150" cap="flat">
            <a:solidFill>
              <a:schemeClr val="accent1"/>
            </a:solidFill>
            <a:prstDash val="solid"/>
            <a:round/>
            <a:headEnd len="med" type="none" w="med"/>
            <a:tailEnd len="med" type="none" w="med"/>
          </a:ln>
        </p:spPr>
      </p:cxnSp>
      <p:cxnSp>
        <p:nvCxnSpPr>
          <p:cNvPr name="Shape 75" id="75"/>
          <p:cNvCxnSpPr/>
          <p:nvPr/>
        </p:nvCxnSpPr>
        <p:spPr>
          <a:xfrm>
            <a:off y="4844510" x="457200"/>
            <a:ext cy="0" cx="8229600"/>
          </a:xfrm>
          <a:prstGeom prst="straightConnector1">
            <a:avLst/>
          </a:prstGeom>
          <a:noFill/>
          <a:ln w="57150" cap="flat">
            <a:solidFill>
              <a:schemeClr val="accent1"/>
            </a:solidFill>
            <a:prstDash val="solid"/>
            <a:round/>
            <a:headEnd len="med" type="none" w="med"/>
            <a:tailEnd len="med" type="none" w="med"/>
          </a:ln>
        </p:spPr>
      </p:cxn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tx" type="tx">
  <p:cSld name="tx">
    <p:spTree>
      <p:nvGrpSpPr>
        <p:cNvPr name="Shape 76" id="7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77" id="77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b" anchorCtr="0" rIns="91425"/>
          <a:lstStyle>
            <a:lvl1pPr rtl="0">
              <a:defRPr>
                <a:solidFill>
                  <a:srgbClr val="DA0002"/>
                </a:solidFill>
              </a:defRPr>
            </a:lvl1pPr>
            <a:lvl2pPr rtl="0">
              <a:defRPr>
                <a:solidFill>
                  <a:srgbClr val="DA0002"/>
                </a:solidFill>
              </a:defRPr>
            </a:lvl2pPr>
            <a:lvl3pPr rtl="0">
              <a:defRPr>
                <a:solidFill>
                  <a:srgbClr val="DA0002"/>
                </a:solidFill>
              </a:defRPr>
            </a:lvl3pPr>
            <a:lvl4pPr rtl="0">
              <a:defRPr>
                <a:solidFill>
                  <a:srgbClr val="DA0002"/>
                </a:solidFill>
              </a:defRPr>
            </a:lvl4pPr>
            <a:lvl5pPr rtl="0">
              <a:defRPr>
                <a:solidFill>
                  <a:srgbClr val="DA0002"/>
                </a:solidFill>
              </a:defRPr>
            </a:lvl5pPr>
            <a:lvl6pPr rtl="0">
              <a:defRPr>
                <a:solidFill>
                  <a:srgbClr val="DA0002"/>
                </a:solidFill>
              </a:defRPr>
            </a:lvl6pPr>
            <a:lvl7pPr rtl="0">
              <a:defRPr>
                <a:solidFill>
                  <a:srgbClr val="DA0002"/>
                </a:solidFill>
              </a:defRPr>
            </a:lvl7pPr>
            <a:lvl8pPr rtl="0">
              <a:defRPr>
                <a:solidFill>
                  <a:srgbClr val="DA0002"/>
                </a:solidFill>
              </a:defRPr>
            </a:lvl8pPr>
            <a:lvl9pPr rtl="0">
              <a:defRPr>
                <a:solidFill>
                  <a:srgbClr val="DA0002"/>
                </a:solidFill>
              </a:defRPr>
            </a:lvl9pPr>
          </a:lstStyle>
          <a:p/>
        </p:txBody>
      </p:sp>
      <p:sp>
        <p:nvSpPr>
          <p:cNvPr name="Shape 78" id="78"/>
          <p:cNvSpPr txBox="1"/>
          <p:nvPr>
            <p:ph type="body" idx="1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t" anchorCtr="0" rIns="91425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/>
        </p:txBody>
      </p:sp>
      <p:cxnSp>
        <p:nvCxnSpPr>
          <p:cNvPr name="Shape 79" id="79"/>
          <p:cNvCxnSpPr/>
          <p:nvPr/>
        </p:nvCxnSpPr>
        <p:spPr>
          <a:xfrm>
            <a:off y="1524000" x="457200"/>
            <a:ext cy="0" cx="8229600"/>
          </a:xfrm>
          <a:prstGeom prst="straightConnector1">
            <a:avLst/>
          </a:prstGeom>
          <a:noFill/>
          <a:ln w="50800" cap="flat">
            <a:solidFill>
              <a:srgbClr val="DA0002"/>
            </a:solidFill>
            <a:prstDash val="solid"/>
            <a:round/>
            <a:headEnd len="med" type="none" w="med"/>
            <a:tailEnd len="med" type="none" w="med"/>
          </a:ln>
        </p:spPr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twoColTx" type="twoColTx">
  <p:cSld name="twoColTx">
    <p:spTree>
      <p:nvGrpSpPr>
        <p:cNvPr name="Shape 80" id="8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81" id="81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b" anchorCtr="0" rIns="91425"/>
          <a:lstStyle>
            <a:lvl1pPr rtl="0">
              <a:defRPr>
                <a:solidFill>
                  <a:srgbClr val="DA0002"/>
                </a:solidFill>
              </a:defRPr>
            </a:lvl1pPr>
            <a:lvl2pPr rtl="0">
              <a:defRPr>
                <a:solidFill>
                  <a:srgbClr val="DA0002"/>
                </a:solidFill>
              </a:defRPr>
            </a:lvl2pPr>
            <a:lvl3pPr rtl="0">
              <a:defRPr>
                <a:solidFill>
                  <a:srgbClr val="DA0002"/>
                </a:solidFill>
              </a:defRPr>
            </a:lvl3pPr>
            <a:lvl4pPr rtl="0">
              <a:defRPr>
                <a:solidFill>
                  <a:srgbClr val="DA0002"/>
                </a:solidFill>
              </a:defRPr>
            </a:lvl4pPr>
            <a:lvl5pPr rtl="0">
              <a:defRPr>
                <a:solidFill>
                  <a:srgbClr val="DA0002"/>
                </a:solidFill>
              </a:defRPr>
            </a:lvl5pPr>
            <a:lvl6pPr rtl="0">
              <a:defRPr>
                <a:solidFill>
                  <a:srgbClr val="DA0002"/>
                </a:solidFill>
              </a:defRPr>
            </a:lvl6pPr>
            <a:lvl7pPr rtl="0">
              <a:defRPr>
                <a:solidFill>
                  <a:srgbClr val="DA0002"/>
                </a:solidFill>
              </a:defRPr>
            </a:lvl7pPr>
            <a:lvl8pPr rtl="0">
              <a:defRPr>
                <a:solidFill>
                  <a:srgbClr val="DA0002"/>
                </a:solidFill>
              </a:defRPr>
            </a:lvl8pPr>
            <a:lvl9pPr rtl="0">
              <a:defRPr>
                <a:solidFill>
                  <a:srgbClr val="DA0002"/>
                </a:solidFill>
              </a:defRPr>
            </a:lvl9pPr>
          </a:lstStyle>
          <a:p/>
        </p:txBody>
      </p:sp>
      <p:sp>
        <p:nvSpPr>
          <p:cNvPr name="Shape 82" id="82"/>
          <p:cNvSpPr txBox="1"/>
          <p:nvPr>
            <p:ph type="body" idx="1"/>
          </p:nvPr>
        </p:nvSpPr>
        <p:spPr>
          <a:xfrm>
            <a:off y="1600200" x="457200"/>
            <a:ext cy="4967700" cx="39945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t" anchorCtr="0" rIns="91425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/>
        </p:txBody>
      </p:sp>
      <p:sp>
        <p:nvSpPr>
          <p:cNvPr name="Shape 83" id="83"/>
          <p:cNvSpPr txBox="1"/>
          <p:nvPr>
            <p:ph type="body" idx="2"/>
          </p:nvPr>
        </p:nvSpPr>
        <p:spPr>
          <a:xfrm>
            <a:off y="1600200" x="4692273"/>
            <a:ext cy="4967700" cx="39945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t" anchorCtr="0" rIns="91425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/>
        </p:txBody>
      </p:sp>
      <p:cxnSp>
        <p:nvCxnSpPr>
          <p:cNvPr name="Shape 84" id="84"/>
          <p:cNvCxnSpPr/>
          <p:nvPr/>
        </p:nvCxnSpPr>
        <p:spPr>
          <a:xfrm>
            <a:off y="1524000" x="457200"/>
            <a:ext cy="0" cx="8229600"/>
          </a:xfrm>
          <a:prstGeom prst="straightConnector1">
            <a:avLst/>
          </a:prstGeom>
          <a:noFill/>
          <a:ln w="50800" cap="flat">
            <a:solidFill>
              <a:srgbClr val="DA0002"/>
            </a:solidFill>
            <a:prstDash val="solid"/>
            <a:round/>
            <a:headEnd len="med" type="none" w="med"/>
            <a:tailEnd len="med" type="none" w="med"/>
          </a:ln>
        </p:spPr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titleOnly" type="titleOnly">
  <p:cSld name="titleOnly">
    <p:spTree>
      <p:nvGrpSpPr>
        <p:cNvPr name="Shape 85" id="8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86" id="86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b" anchorCtr="0" rIns="91425"/>
          <a:lstStyle>
            <a:lvl1pPr rtl="0">
              <a:defRPr>
                <a:solidFill>
                  <a:schemeClr val="accent1"/>
                </a:solidFill>
              </a:defRPr>
            </a:lvl1pPr>
            <a:lvl2pPr rtl="0">
              <a:defRPr>
                <a:solidFill>
                  <a:schemeClr val="accent1"/>
                </a:solidFill>
              </a:defRPr>
            </a:lvl2pPr>
            <a:lvl3pPr rtl="0">
              <a:defRPr>
                <a:solidFill>
                  <a:schemeClr val="accent1"/>
                </a:solidFill>
              </a:defRPr>
            </a:lvl3pPr>
            <a:lvl4pPr rtl="0">
              <a:defRPr>
                <a:solidFill>
                  <a:schemeClr val="accent1"/>
                </a:solidFill>
              </a:defRPr>
            </a:lvl4pPr>
            <a:lvl5pPr rtl="0">
              <a:defRPr>
                <a:solidFill>
                  <a:schemeClr val="accent1"/>
                </a:solidFill>
              </a:defRPr>
            </a:lvl5pPr>
            <a:lvl6pPr rtl="0">
              <a:defRPr>
                <a:solidFill>
                  <a:schemeClr val="accent1"/>
                </a:solidFill>
              </a:defRPr>
            </a:lvl6pPr>
            <a:lvl7pPr rtl="0">
              <a:defRPr>
                <a:solidFill>
                  <a:schemeClr val="accent1"/>
                </a:solidFill>
              </a:defRPr>
            </a:lvl7pPr>
            <a:lvl8pPr rtl="0">
              <a:defRPr>
                <a:solidFill>
                  <a:schemeClr val="accent1"/>
                </a:solidFill>
              </a:defRPr>
            </a:lvl8pPr>
            <a:lvl9pPr rtl="0">
              <a:defRPr>
                <a:solidFill>
                  <a:schemeClr val="accent1"/>
                </a:solidFill>
              </a:defRPr>
            </a:lvl9pPr>
          </a:lstStyle>
          <a:p/>
        </p:txBody>
      </p:sp>
      <p:cxnSp>
        <p:nvCxnSpPr>
          <p:cNvPr name="Shape 87" id="87"/>
          <p:cNvCxnSpPr/>
          <p:nvPr/>
        </p:nvCxnSpPr>
        <p:spPr>
          <a:xfrm>
            <a:off y="1524000" x="457200"/>
            <a:ext cy="0" cx="8229600"/>
          </a:xfrm>
          <a:prstGeom prst="straightConnector1">
            <a:avLst/>
          </a:prstGeom>
          <a:noFill/>
          <a:ln w="50800" cap="flat">
            <a:solidFill>
              <a:schemeClr val="accent1"/>
            </a:solidFill>
            <a:prstDash val="solid"/>
            <a:round/>
            <a:headEnd len="med" type="none" w="med"/>
            <a:tailEnd len="med" type="none" w="med"/>
          </a:ln>
        </p:spPr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CAPTION_ONLY">
  <p:cSld name="CAPTION_ONLY">
    <p:spTree>
      <p:nvGrpSpPr>
        <p:cNvPr name="Shape 88" id="8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89" id="89"/>
          <p:cNvSpPr txBox="1"/>
          <p:nvPr>
            <p:ph type="body" idx="1"/>
          </p:nvPr>
        </p:nvSpPr>
        <p:spPr>
          <a:xfrm>
            <a:off y="5875078" x="457200"/>
            <a:ext cy="692700" cx="82296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t" anchorCtr="0" rIns="91425"/>
          <a:lstStyle>
            <a:lvl1pPr indent="-285750" algn="ctr" marL="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  <a:defRPr sz="1800">
                <a:solidFill>
                  <a:schemeClr val="dk1"/>
                </a:solidFill>
              </a:defRPr>
            </a:lvl1pPr>
            <a:lvl2pPr indent="-285750" algn="ctr" marL="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>
                <a:solidFill>
                  <a:schemeClr val="dk1"/>
                </a:solidFill>
              </a:defRPr>
            </a:lvl2pPr>
            <a:lvl3pPr indent="-285750" algn="ctr" marL="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>
                <a:solidFill>
                  <a:schemeClr val="dk1"/>
                </a:solidFill>
              </a:defRPr>
            </a:lvl3pPr>
            <a:lvl4pPr indent="-285750" algn="ctr" marL="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  <a:defRPr sz="1800">
                <a:solidFill>
                  <a:schemeClr val="dk1"/>
                </a:solidFill>
              </a:defRPr>
            </a:lvl4pPr>
            <a:lvl5pPr indent="-285750" algn="ctr" marL="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>
                <a:solidFill>
                  <a:schemeClr val="dk1"/>
                </a:solidFill>
              </a:defRPr>
            </a:lvl5pPr>
            <a:lvl6pPr indent="-285750" algn="ctr" marL="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>
                <a:solidFill>
                  <a:schemeClr val="dk1"/>
                </a:solidFill>
              </a:defRPr>
            </a:lvl6pPr>
            <a:lvl7pPr indent="-285750" algn="ctr" marL="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  <a:defRPr sz="1800">
                <a:solidFill>
                  <a:schemeClr val="dk1"/>
                </a:solidFill>
              </a:defRPr>
            </a:lvl7pPr>
            <a:lvl8pPr indent="-285750" algn="ctr" marL="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>
                <a:solidFill>
                  <a:schemeClr val="dk1"/>
                </a:solidFill>
              </a:defRPr>
            </a:lvl8pPr>
            <a:lvl9pPr indent="-285750" algn="ctr" marL="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>
                <a:solidFill>
                  <a:schemeClr val="dk1"/>
                </a:solidFill>
              </a:defRPr>
            </a:lvl9pPr>
          </a:lstStyle>
          <a:p/>
        </p:txBody>
      </p:sp>
      <p:cxnSp>
        <p:nvCxnSpPr>
          <p:cNvPr name="Shape 90" id="90"/>
          <p:cNvCxnSpPr/>
          <p:nvPr/>
        </p:nvCxnSpPr>
        <p:spPr>
          <a:xfrm>
            <a:off y="5757014" x="457200"/>
            <a:ext cy="0" cx="8229600"/>
          </a:xfrm>
          <a:prstGeom prst="straightConnector1">
            <a:avLst/>
          </a:prstGeom>
          <a:noFill/>
          <a:ln w="50800" cap="flat">
            <a:solidFill>
              <a:schemeClr val="lt2"/>
            </a:solidFill>
            <a:prstDash val="solid"/>
            <a:round/>
            <a:headEnd len="med" type="none" w="med"/>
            <a:tailEnd len="med" type="none" w="med"/>
          </a:ln>
        </p:spPr>
      </p:cxn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blank" type="blank">
  <p:cSld name="blank">
    <p:spTree>
      <p:nvGrpSpPr>
        <p:cNvPr name="Shape 91" id="9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cxnSp>
        <p:nvCxnSpPr>
          <p:cNvPr name="Shape 92" id="92"/>
          <p:cNvCxnSpPr/>
          <p:nvPr/>
        </p:nvCxnSpPr>
        <p:spPr>
          <a:xfrm>
            <a:off y="150852" x="457200"/>
            <a:ext cy="0" cx="8229600"/>
          </a:xfrm>
          <a:prstGeom prst="straightConnector1">
            <a:avLst/>
          </a:prstGeom>
          <a:noFill/>
          <a:ln w="50800" cap="flat">
            <a:solidFill>
              <a:schemeClr val="lt2"/>
            </a:solidFill>
            <a:prstDash val="solid"/>
            <a:round/>
            <a:headEnd len="med" type="none" w="med"/>
            <a:tailEnd len="med" type="none" w="med"/>
          </a:ln>
        </p:spPr>
      </p:cxn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title" type="title">
  <p:cSld name="title">
    <p:spTree>
      <p:nvGrpSpPr>
        <p:cNvPr name="Shape 96" id="9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97" id="97"/>
          <p:cNvSpPr txBox="1"/>
          <p:nvPr>
            <p:ph type="ctrTitle"/>
          </p:nvPr>
        </p:nvSpPr>
        <p:spPr>
          <a:xfrm>
            <a:off y="2111123" x="685800"/>
            <a:ext cy="1546474" cx="77724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b" anchorCtr="0" rIns="91425"/>
          <a:lstStyle>
            <a:lvl1pPr indent="304800" algn="ctr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4800" b="1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304800" algn="ctr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4800" b="1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304800" algn="ctr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4800" b="1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304800" algn="ctr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4800" b="1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304800" algn="ctr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4800" b="1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304800" algn="ctr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4800" b="1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304800" algn="ctr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4800" b="1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304800" algn="ctr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4800" b="1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304800" algn="ctr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4800" b="1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name="Shape 98" id="98"/>
          <p:cNvSpPr txBox="1"/>
          <p:nvPr>
            <p:ph type="subTitle" idx="1"/>
          </p:nvPr>
        </p:nvSpPr>
        <p:spPr>
          <a:xfrm>
            <a:off y="3786737" x="685800"/>
            <a:ext cy="1046317" cx="77724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t" anchorCtr="0" rIns="91425"/>
          <a:lstStyle>
            <a:lvl1pPr indent="190500" algn="ctr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i="0" baseline="0" strike="noStrike" sz="3000" b="0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190500" algn="ctr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i="0" baseline="0" strike="noStrike" sz="3000" b="0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190500" algn="ctr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i="0" baseline="0" strike="noStrike" sz="3000" b="0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190500" algn="ctr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i="0" baseline="0" strike="noStrike" sz="3000" b="0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190500" algn="ctr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i="0" baseline="0" strike="noStrike" sz="3000" b="0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190500" algn="ctr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i="0" baseline="0" strike="noStrike" sz="3000" b="0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190500" algn="ctr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i="0" baseline="0" strike="noStrike" sz="3000" b="0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190500" algn="ctr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i="0" baseline="0" strike="noStrike" sz="3000" b="0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190500" algn="ctr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i="0" baseline="0" strike="noStrike" sz="3000" b="0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tx" type="tx">
  <p:cSld name="tx">
    <p:spTree>
      <p:nvGrpSpPr>
        <p:cNvPr name="Shape 99" id="9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00" id="100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b" anchorCtr="0" rIns="91425"/>
          <a:lstStyle>
            <a:lvl1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name="Shape 101" id="101"/>
          <p:cNvSpPr txBox="1"/>
          <p:nvPr>
            <p:ph type="body" idx="1"/>
          </p:nvPr>
        </p:nvSpPr>
        <p:spPr>
          <a:xfrm>
            <a:off y="1600200" x="457200"/>
            <a:ext cy="4967574" cx="82296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t" anchorCtr="0" rIns="91425"/>
          <a:lstStyle>
            <a:lvl1pPr rtl="0">
              <a:defRPr/>
            </a:lvl1pPr>
            <a:lvl2pPr indent="-285750" marL="742950" rtl="0">
              <a:defRPr/>
            </a:lvl2pPr>
            <a:lvl3pPr indent="-228600" marL="1143000" rtl="0">
              <a:defRPr/>
            </a:lvl3pPr>
            <a:lvl4pPr indent="-228600" marL="1600200"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twoColTx" type="twoColTx">
  <p:cSld name="twoColTx">
    <p:spTree>
      <p:nvGrpSpPr>
        <p:cNvPr name="Shape 102" id="10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03" id="103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b" anchorCtr="0" rIns="91425"/>
          <a:lstStyle>
            <a:lvl1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name="Shape 104" id="104"/>
          <p:cNvSpPr txBox="1"/>
          <p:nvPr>
            <p:ph type="body" idx="1"/>
          </p:nvPr>
        </p:nvSpPr>
        <p:spPr>
          <a:xfrm>
            <a:off y="1600200" x="457200"/>
            <a:ext cy="4967574" cx="3994525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t" anchorCtr="0" rIns="91425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/>
        </p:txBody>
      </p:sp>
      <p:sp>
        <p:nvSpPr>
          <p:cNvPr name="Shape 105" id="105"/>
          <p:cNvSpPr txBox="1"/>
          <p:nvPr>
            <p:ph type="body" idx="2"/>
          </p:nvPr>
        </p:nvSpPr>
        <p:spPr>
          <a:xfrm>
            <a:off y="1600200" x="4692273"/>
            <a:ext cy="4967574" cx="3994525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t" anchorCtr="0" rIns="91425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titleOnly" type="titleOnly">
  <p:cSld name="titleOnly">
    <p:spTree>
      <p:nvGrpSpPr>
        <p:cNvPr name="Shape 106" id="10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07" id="107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b" anchorCtr="0" rIns="91425"/>
          <a:lstStyle>
            <a:lvl1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CAPTION_ONLY">
  <p:cSld name="CAPTION_ONLY">
    <p:spTree>
      <p:nvGrpSpPr>
        <p:cNvPr name="Shape 108" id="10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09" id="109"/>
          <p:cNvSpPr txBox="1"/>
          <p:nvPr>
            <p:ph type="body" idx="1"/>
          </p:nvPr>
        </p:nvSpPr>
        <p:spPr>
          <a:xfrm>
            <a:off y="5875078" x="457200"/>
            <a:ext cy="692693" cx="82296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t" anchorCtr="0" rIns="91425"/>
          <a:lstStyle>
            <a:lvl1pPr indent="-285750" algn="ctr" marL="285750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  <a:defRPr sz="1800">
                <a:solidFill>
                  <a:schemeClr val="dk1"/>
                </a:solidFill>
              </a:defRPr>
            </a:lvl1pPr>
            <a:lvl2pPr indent="-285750" algn="ctr" marL="285750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>
                <a:solidFill>
                  <a:schemeClr val="dk1"/>
                </a:solidFill>
              </a:defRPr>
            </a:lvl2pPr>
            <a:lvl3pPr indent="-285750" algn="ctr" marL="285750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>
                <a:solidFill>
                  <a:schemeClr val="dk1"/>
                </a:solidFill>
              </a:defRPr>
            </a:lvl3pPr>
            <a:lvl4pPr indent="-285750" algn="ctr" marL="285750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  <a:defRPr sz="1800">
                <a:solidFill>
                  <a:schemeClr val="dk1"/>
                </a:solidFill>
              </a:defRPr>
            </a:lvl4pPr>
            <a:lvl5pPr indent="-285750" algn="ctr" marL="285750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>
                <a:solidFill>
                  <a:schemeClr val="dk1"/>
                </a:solidFill>
              </a:defRPr>
            </a:lvl5pPr>
            <a:lvl6pPr indent="-285750" algn="ctr" marL="285750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>
                <a:solidFill>
                  <a:schemeClr val="dk1"/>
                </a:solidFill>
              </a:defRPr>
            </a:lvl6pPr>
            <a:lvl7pPr indent="-285750" algn="ctr" marL="285750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  <a:defRPr sz="1800">
                <a:solidFill>
                  <a:schemeClr val="dk1"/>
                </a:solidFill>
              </a:defRPr>
            </a:lvl7pPr>
            <a:lvl8pPr indent="-285750" algn="ctr" marL="285750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>
                <a:solidFill>
                  <a:schemeClr val="dk1"/>
                </a:solidFill>
              </a:defRPr>
            </a:lvl8pPr>
            <a:lvl9pPr indent="-285750" algn="ctr" marL="285750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blank" type="blank">
  <p:cSld name="blank">
    <p:spTree>
      <p:nvGrpSpPr>
        <p:cNvPr name="Shape 110" id="110"/>
        <p:cNvGrpSpPr/>
        <p:nvPr/>
      </p:nvGrpSpPr>
      <p:grpSpPr>
        <a:xfrm>
          <a:off y="0" x="0"/>
          <a:ext cy="0" cx="0"/>
          <a:chOff y="0" x="0"/>
          <a:chExt cy="0" cx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Type="http://schemas.openxmlformats.org/officeDocument/2006/relationships/slideLayout" Id="rId2" Target="../slideLayouts/slideLayout2.xml"/><Relationship Type="http://schemas.openxmlformats.org/officeDocument/2006/relationships/slideLayout" Id="rId1" Target="../slideLayouts/slideLayout1.xml"/><Relationship Type="http://schemas.openxmlformats.org/officeDocument/2006/relationships/slideLayout" Id="rId4" Target="../slideLayouts/slideLayout4.xml"/><Relationship Type="http://schemas.openxmlformats.org/officeDocument/2006/relationships/slideLayout" Id="rId3" Target="../slideLayouts/slideLayout3.xml"/><Relationship Type="http://schemas.openxmlformats.org/officeDocument/2006/relationships/slideLayout" Id="rId6" Target="../slideLayouts/slideLayout6.xml"/><Relationship Type="http://schemas.openxmlformats.org/officeDocument/2006/relationships/slideLayout" Id="rId5" Target="../slideLayouts/slideLayout5.xml"/><Relationship Type="http://schemas.openxmlformats.org/officeDocument/2006/relationships/theme" Id="rId7" Target="../theme/theme1.xml"/></Relationships>
</file>

<file path=ppt/slideMasters/_rels/slideMaster2.xml.rels><?xml version="1.0" encoding="UTF-8" standalone="yes"?><Relationships xmlns="http://schemas.openxmlformats.org/package/2006/relationships"><Relationship Type="http://schemas.openxmlformats.org/officeDocument/2006/relationships/slideLayout" Id="rId2" Target="../slideLayouts/slideLayout8.xml"/><Relationship Type="http://schemas.openxmlformats.org/officeDocument/2006/relationships/slideLayout" Id="rId1" Target="../slideLayouts/slideLayout7.xml"/><Relationship Type="http://schemas.openxmlformats.org/officeDocument/2006/relationships/slideLayout" Id="rId4" Target="../slideLayouts/slideLayout10.xml"/><Relationship Type="http://schemas.openxmlformats.org/officeDocument/2006/relationships/slideLayout" Id="rId3" Target="../slideLayouts/slideLayout9.xml"/><Relationship Type="http://schemas.openxmlformats.org/officeDocument/2006/relationships/slideLayout" Id="rId6" Target="../slideLayouts/slideLayout12.xml"/><Relationship Type="http://schemas.openxmlformats.org/officeDocument/2006/relationships/slideLayout" Id="rId5" Target="../slideLayouts/slideLayout11.xml"/><Relationship Type="http://schemas.openxmlformats.org/officeDocument/2006/relationships/theme" Id="rId7" Target="../theme/theme3.xml"/></Relationships>
</file>

<file path=ppt/slideMasters/_rels/slideMaster3.xml.rels><?xml version="1.0" encoding="UTF-8" standalone="yes"?><Relationships xmlns="http://schemas.openxmlformats.org/package/2006/relationships"><Relationship Type="http://schemas.openxmlformats.org/officeDocument/2006/relationships/slideLayout" Id="rId2" Target="../slideLayouts/slideLayout14.xml"/><Relationship Type="http://schemas.openxmlformats.org/officeDocument/2006/relationships/slideLayout" Id="rId1" Target="../slideLayouts/slideLayout13.xml"/><Relationship Type="http://schemas.openxmlformats.org/officeDocument/2006/relationships/slideLayout" Id="rId4" Target="../slideLayouts/slideLayout16.xml"/><Relationship Type="http://schemas.openxmlformats.org/officeDocument/2006/relationships/slideLayout" Id="rId3" Target="../slideLayouts/slideLayout15.xml"/><Relationship Type="http://schemas.openxmlformats.org/officeDocument/2006/relationships/slideLayout" Id="rId6" Target="../slideLayouts/slideLayout18.xml"/><Relationship Type="http://schemas.openxmlformats.org/officeDocument/2006/relationships/slideLayout" Id="rId5" Target="../slideLayouts/slideLayout17.xml"/><Relationship Type="http://schemas.openxmlformats.org/officeDocument/2006/relationships/theme" Id="rId7" Target="../theme/theme6.xml"/></Relationships>
</file>

<file path=ppt/slideMasters/_rels/slideMaster4.xml.rels><?xml version="1.0" encoding="UTF-8" standalone="yes"?><Relationships xmlns="http://schemas.openxmlformats.org/package/2006/relationships"><Relationship Type="http://schemas.openxmlformats.org/officeDocument/2006/relationships/slideLayout" Id="rId2" Target="../slideLayouts/slideLayout20.xml"/><Relationship Type="http://schemas.openxmlformats.org/officeDocument/2006/relationships/slideLayout" Id="rId1" Target="../slideLayouts/slideLayout19.xml"/><Relationship Type="http://schemas.openxmlformats.org/officeDocument/2006/relationships/slideLayout" Id="rId4" Target="../slideLayouts/slideLayout22.xml"/><Relationship Type="http://schemas.openxmlformats.org/officeDocument/2006/relationships/slideLayout" Id="rId3" Target="../slideLayouts/slideLayout21.xml"/><Relationship Type="http://schemas.openxmlformats.org/officeDocument/2006/relationships/slideLayout" Id="rId6" Target="../slideLayouts/slideLayout24.xml"/><Relationship Type="http://schemas.openxmlformats.org/officeDocument/2006/relationships/slideLayout" Id="rId5" Target="../slideLayouts/slideLayout23.xml"/><Relationship Type="http://schemas.openxmlformats.org/officeDocument/2006/relationships/theme" Id="rId7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gradFill>
          <a:gsLst>
            <a:gs pos="0">
              <a:schemeClr val="accent1"/>
            </a:gs>
            <a:gs pos="100000">
              <a:schemeClr val="dk2"/>
            </a:gs>
          </a:gsLst>
          <a:path path="circle">
            <a:fillToRect r="50%" l="50%" b="50%" t="50%"/>
          </a:path>
          <a:tileRect/>
        </a:gradFill>
      </p:bgPr>
    </p:bg>
    <p:spTree>
      <p:nvGrpSpPr>
        <p:cNvPr name="Shape 4" id="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5" id="5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ctr" anchorCtr="0" rIns="91425"/>
          <a:lstStyle>
            <a:lvl1pPr indent="304800" algn="l" marL="0" rt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i="0" baseline="0" strike="noStrike" sz="4800" b="0" cap="none" u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304800" algn="l" marL="0" rt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i="0" baseline="0" strike="noStrike" sz="4800" b="0" cap="none" u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304800" algn="l" marL="0" rt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i="0" baseline="0" strike="noStrike" sz="4800" b="0" cap="none" u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304800" algn="l" marL="0" rt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i="0" baseline="0" strike="noStrike" sz="4800" b="0" cap="none" u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304800" algn="l" marL="0" rt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i="0" baseline="0" strike="noStrike" sz="4800" b="0" cap="none" u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304800" algn="l" marL="0" rt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i="0" baseline="0" strike="noStrike" sz="4800" b="0" cap="none" u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indent="304800" algn="l" marL="0" rt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i="0" baseline="0" strike="noStrike" sz="4800" b="0" cap="none" u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indent="304800" algn="l" marL="0" rt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i="0" baseline="0" strike="noStrike" sz="4800" b="0" cap="none" u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indent="304800" algn="l" marL="0" rt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i="0" baseline="0" strike="noStrike" sz="4800" b="0" cap="none" u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/>
        </p:txBody>
      </p:sp>
      <p:sp>
        <p:nvSpPr>
          <p:cNvPr name="Shape 6" id="6"/>
          <p:cNvSpPr txBox="1"/>
          <p:nvPr>
            <p:ph type="body" idx="1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t" anchorCtr="0" rIns="91425"/>
          <a:lstStyle>
            <a:lvl1pPr indent="-342900" algn="l" marL="342900" rtl="0">
              <a:spcBef>
                <a:spcPts val="600"/>
              </a:spcBef>
              <a:buClr>
                <a:schemeClr val="dk1"/>
              </a:buClr>
              <a:buSzPct val="166666"/>
              <a:buFont typeface="Arial"/>
              <a:buChar char="•"/>
              <a:defRPr i="0" baseline="0" strike="noStrike" sz="3000" b="0" cap="none" u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-285750" algn="l" marL="742950" rtl="0">
              <a:spcBef>
                <a:spcPts val="480"/>
              </a:spcBef>
              <a:buClr>
                <a:schemeClr val="dk1"/>
              </a:buClr>
              <a:buSzPct val="100000"/>
              <a:buFont typeface="Courier New"/>
              <a:buChar char="o"/>
              <a:defRPr i="0" baseline="0" strike="noStrike" sz="2400" b="0" cap="none" u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-228600" algn="l" marL="1143000" rtl="0">
              <a:spcBef>
                <a:spcPts val="480"/>
              </a:spcBef>
              <a:buClr>
                <a:schemeClr val="dk1"/>
              </a:buClr>
              <a:buSzPct val="100000"/>
              <a:buFont typeface="Wingdings"/>
              <a:buChar char="§"/>
              <a:defRPr i="0" baseline="0" strike="noStrike" sz="2400" b="0" cap="none" u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-228600" algn="l" marL="1600200" rtl="0">
              <a:spcBef>
                <a:spcPts val="360"/>
              </a:spcBef>
              <a:buClr>
                <a:schemeClr val="dk1"/>
              </a:buClr>
              <a:buSzPct val="166666"/>
              <a:buFont typeface="Arial"/>
              <a:buChar char="•"/>
              <a:defRPr i="0" baseline="0" strike="noStrike" sz="1800" b="0" cap="none" u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-228600" algn="l" marL="2057400" rtl="0">
              <a:spcBef>
                <a:spcPts val="360"/>
              </a:spcBef>
              <a:buClr>
                <a:schemeClr val="dk1"/>
              </a:buClr>
              <a:buSzPct val="100000"/>
              <a:buFont typeface="Courier New"/>
              <a:buChar char="o"/>
              <a:defRPr i="0" baseline="0" strike="noStrike" sz="1800" b="0" cap="none" u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-228600" algn="l" marL="2514600" rtl="0">
              <a:spcBef>
                <a:spcPts val="360"/>
              </a:spcBef>
              <a:buClr>
                <a:schemeClr val="dk1"/>
              </a:buClr>
              <a:buSzPct val="100000"/>
              <a:buFont typeface="Wingdings"/>
              <a:buChar char="§"/>
              <a:defRPr i="0" baseline="0" strike="noStrike" sz="1800" b="0" cap="none" u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indent="-228600" algn="l" marL="2971800" rtl="0">
              <a:spcBef>
                <a:spcPts val="360"/>
              </a:spcBef>
              <a:buClr>
                <a:schemeClr val="dk1"/>
              </a:buClr>
              <a:buSzPct val="166666"/>
              <a:buFont typeface="Arial"/>
              <a:buChar char="•"/>
              <a:defRPr i="0" baseline="0" strike="noStrike" sz="1800" b="0" cap="none" u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indent="-228600" algn="l" marL="3429000" rtl="0">
              <a:spcBef>
                <a:spcPts val="360"/>
              </a:spcBef>
              <a:buClr>
                <a:schemeClr val="dk1"/>
              </a:buClr>
              <a:buSzPct val="100000"/>
              <a:buFont typeface="Courier New"/>
              <a:buChar char="o"/>
              <a:defRPr i="0" baseline="0" strike="noStrike" sz="1800" b="0" cap="none" u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indent="-228600" algn="l" marL="3886200" rtl="0">
              <a:spcBef>
                <a:spcPts val="360"/>
              </a:spcBef>
              <a:buClr>
                <a:schemeClr val="dk1"/>
              </a:buClr>
              <a:buSzPct val="100000"/>
              <a:buFont typeface="Wingdings"/>
              <a:buChar char="§"/>
              <a:defRPr i="0" baseline="0" strike="noStrike" sz="1800" b="0" cap="none" u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/>
        </p:txBody>
      </p:sp>
    </p:spTree>
  </p:cSld>
  <p:clrMap accent6="accent6" tx2="lt2" bg2="dk2" accent5="accent5" tx1="dk1" bg1="lt1" accent4="accent4" accent3="accent3" accent2="accent2" accent1="accent1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dk2"/>
        </a:solidFill>
      </p:bgPr>
    </p:bg>
    <p:spTree>
      <p:nvGrpSpPr>
        <p:cNvPr name="Shape 38" id="3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39" id="39"/>
          <p:cNvSpPr txBox="1"/>
          <p:nvPr>
            <p:ph type="title"/>
          </p:nvPr>
        </p:nvSpPr>
        <p:spPr>
          <a:xfrm>
            <a:off y="186035" x="457200"/>
            <a:ext cy="1143000" cx="82296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b" anchorCtr="0" rIns="91425"/>
          <a:lstStyle>
            <a:lvl1pPr indent="228600" algn="l" marL="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i="0" baseline="0" strike="noStrike" sz="3600" b="1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228600" algn="l" marL="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i="0" baseline="0" strike="noStrike" sz="3600" b="1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228600" algn="l" marL="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i="0" baseline="0" strike="noStrike" sz="3600" b="1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228600" algn="l" marL="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i="0" baseline="0" strike="noStrike" sz="3600" b="1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228600" algn="l" marL="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i="0" baseline="0" strike="noStrike" sz="3600" b="1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228600" algn="l" marL="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i="0" baseline="0" strike="noStrike" sz="3600" b="1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228600" algn="l" marL="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i="0" baseline="0" strike="noStrike" sz="3600" b="1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228600" algn="l" marL="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i="0" baseline="0" strike="noStrike" sz="3600" b="1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228600" algn="l" marL="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i="0" baseline="0" strike="noStrike" sz="3600" b="1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name="Shape 40" id="40"/>
          <p:cNvSpPr txBox="1"/>
          <p:nvPr>
            <p:ph type="body" idx="1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t" anchorCtr="0" rIns="91425"/>
          <a:lstStyle>
            <a:lvl1pPr indent="-342900" algn="l" marL="342900" rtl="0">
              <a:spcBef>
                <a:spcPts val="600"/>
              </a:spcBef>
              <a:buClr>
                <a:schemeClr val="dk1"/>
              </a:buClr>
              <a:buSzPct val="166666"/>
              <a:buFont typeface="Arial"/>
              <a:buChar char="•"/>
              <a:defRPr i="0" baseline="0" strike="noStrike" sz="3000" b="0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85750" algn="l" marL="742950" rtl="0">
              <a:spcBef>
                <a:spcPts val="480"/>
              </a:spcBef>
              <a:buClr>
                <a:schemeClr val="dk1"/>
              </a:buClr>
              <a:buSzPct val="100000"/>
              <a:buFont typeface="Courier New"/>
              <a:buChar char="o"/>
              <a:defRPr i="0" baseline="0" strike="noStrike" sz="2400" b="0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algn="l" marL="1143000" rtl="0">
              <a:spcBef>
                <a:spcPts val="480"/>
              </a:spcBef>
              <a:buClr>
                <a:schemeClr val="dk1"/>
              </a:buClr>
              <a:buSzPct val="100000"/>
              <a:buFont typeface="Wingdings"/>
              <a:buChar char="§"/>
              <a:defRPr i="0" baseline="0" strike="noStrike" sz="2400" b="0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algn="l" marL="1600200" rtl="0">
              <a:spcBef>
                <a:spcPts val="360"/>
              </a:spcBef>
              <a:buClr>
                <a:schemeClr val="dk1"/>
              </a:buClr>
              <a:buSzPct val="166666"/>
              <a:buFont typeface="Arial"/>
              <a:buChar char="•"/>
              <a:defRPr i="0" baseline="0" strike="noStrike" sz="1800" b="0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algn="l" marL="2057400" rtl="0">
              <a:spcBef>
                <a:spcPts val="360"/>
              </a:spcBef>
              <a:buClr>
                <a:schemeClr val="dk1"/>
              </a:buClr>
              <a:buSzPct val="100000"/>
              <a:buFont typeface="Courier New"/>
              <a:buChar char="o"/>
              <a:defRPr i="0" baseline="0" strike="noStrike" sz="1800" b="0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algn="l" marL="2514600" rtl="0">
              <a:spcBef>
                <a:spcPts val="360"/>
              </a:spcBef>
              <a:buClr>
                <a:schemeClr val="dk1"/>
              </a:buClr>
              <a:buSzPct val="100000"/>
              <a:buFont typeface="Wingdings"/>
              <a:buChar char="§"/>
              <a:defRPr i="0" baseline="0" strike="noStrike" sz="1800" b="0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algn="l" marL="2971800" rtl="0">
              <a:spcBef>
                <a:spcPts val="360"/>
              </a:spcBef>
              <a:buClr>
                <a:schemeClr val="dk1"/>
              </a:buClr>
              <a:buSzPct val="166666"/>
              <a:buFont typeface="Arial"/>
              <a:buChar char="•"/>
              <a:defRPr i="0" baseline="0" strike="noStrike" sz="1800" b="0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algn="l" marL="3429000" rtl="0">
              <a:spcBef>
                <a:spcPts val="360"/>
              </a:spcBef>
              <a:buClr>
                <a:schemeClr val="dk1"/>
              </a:buClr>
              <a:buSzPct val="100000"/>
              <a:buFont typeface="Courier New"/>
              <a:buChar char="o"/>
              <a:defRPr i="0" baseline="0" strike="noStrike" sz="1800" b="0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algn="l" marL="3886200" rtl="0">
              <a:spcBef>
                <a:spcPts val="360"/>
              </a:spcBef>
              <a:buClr>
                <a:schemeClr val="dk1"/>
              </a:buClr>
              <a:buSzPct val="100000"/>
              <a:buFont typeface="Wingdings"/>
              <a:buChar char="§"/>
              <a:defRPr i="0" baseline="0" strike="noStrike" sz="1800" b="0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6="accent6" tx2="lt2" bg2="dk2" accent5="accent5" tx1="dk1" bg1="lt1" accent4="accent4" accent3="accent3" accent2="accent2" accent1="accent1" folHlink="folHlink" hlink="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</p:sldLayoutIdLst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name="Shape 67" id="6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68" id="68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b" anchorCtr="0" rIns="91425"/>
          <a:lstStyle>
            <a:lvl1pPr indent="228600" algn="l" marL="0" rtl="0">
              <a:spcBef>
                <a:spcPts val="0"/>
              </a:spcBef>
              <a:buClr>
                <a:schemeClr val="accent1"/>
              </a:buClr>
              <a:buSzPct val="100000"/>
              <a:buFont typeface="Arial"/>
              <a:buNone/>
              <a:defRPr i="0" baseline="0" strike="noStrike" sz="3600" b="1" cap="none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228600" algn="l" marL="0" rtl="0">
              <a:spcBef>
                <a:spcPts val="0"/>
              </a:spcBef>
              <a:buClr>
                <a:schemeClr val="accent1"/>
              </a:buClr>
              <a:buSzPct val="100000"/>
              <a:buFont typeface="Arial"/>
              <a:buNone/>
              <a:defRPr i="0" baseline="0" strike="noStrike" sz="3600" b="1" cap="none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228600" algn="l" marL="0" rtl="0">
              <a:spcBef>
                <a:spcPts val="0"/>
              </a:spcBef>
              <a:buClr>
                <a:schemeClr val="accent1"/>
              </a:buClr>
              <a:buSzPct val="100000"/>
              <a:buFont typeface="Arial"/>
              <a:buNone/>
              <a:defRPr i="0" baseline="0" strike="noStrike" sz="3600" b="1" cap="none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228600" algn="l" marL="0" rtl="0">
              <a:spcBef>
                <a:spcPts val="0"/>
              </a:spcBef>
              <a:buClr>
                <a:schemeClr val="accent1"/>
              </a:buClr>
              <a:buSzPct val="100000"/>
              <a:buFont typeface="Arial"/>
              <a:buNone/>
              <a:defRPr i="0" baseline="0" strike="noStrike" sz="3600" b="1" cap="none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228600" algn="l" marL="0" rtl="0">
              <a:spcBef>
                <a:spcPts val="0"/>
              </a:spcBef>
              <a:buClr>
                <a:schemeClr val="accent1"/>
              </a:buClr>
              <a:buSzPct val="100000"/>
              <a:buFont typeface="Arial"/>
              <a:buNone/>
              <a:defRPr i="0" baseline="0" strike="noStrike" sz="3600" b="1" cap="none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228600" algn="l" marL="0" rtl="0">
              <a:spcBef>
                <a:spcPts val="0"/>
              </a:spcBef>
              <a:buClr>
                <a:schemeClr val="accent1"/>
              </a:buClr>
              <a:buSzPct val="100000"/>
              <a:buFont typeface="Arial"/>
              <a:buNone/>
              <a:defRPr i="0" baseline="0" strike="noStrike" sz="3600" b="1" cap="none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228600" algn="l" marL="0" rtl="0">
              <a:spcBef>
                <a:spcPts val="0"/>
              </a:spcBef>
              <a:buClr>
                <a:schemeClr val="accent1"/>
              </a:buClr>
              <a:buSzPct val="100000"/>
              <a:buFont typeface="Arial"/>
              <a:buNone/>
              <a:defRPr i="0" baseline="0" strike="noStrike" sz="3600" b="1" cap="none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228600" algn="l" marL="0" rtl="0">
              <a:spcBef>
                <a:spcPts val="0"/>
              </a:spcBef>
              <a:buClr>
                <a:schemeClr val="accent1"/>
              </a:buClr>
              <a:buSzPct val="100000"/>
              <a:buFont typeface="Arial"/>
              <a:buNone/>
              <a:defRPr i="0" baseline="0" strike="noStrike" sz="3600" b="1" cap="none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228600" algn="l" marL="0" rtl="0">
              <a:spcBef>
                <a:spcPts val="0"/>
              </a:spcBef>
              <a:buClr>
                <a:schemeClr val="accent1"/>
              </a:buClr>
              <a:buSzPct val="100000"/>
              <a:buFont typeface="Arial"/>
              <a:buNone/>
              <a:defRPr i="0" baseline="0" strike="noStrike" sz="3600" b="1" cap="none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name="Shape 69" id="69"/>
          <p:cNvSpPr txBox="1"/>
          <p:nvPr>
            <p:ph type="body" idx="1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t" anchorCtr="0" rIns="91425"/>
          <a:lstStyle>
            <a:lvl1pPr indent="-342900" algn="l" marL="342900" rtl="0">
              <a:spcBef>
                <a:spcPts val="600"/>
              </a:spcBef>
              <a:buClr>
                <a:schemeClr val="dk1"/>
              </a:buClr>
              <a:buSzPct val="166666"/>
              <a:buFont typeface="Arial"/>
              <a:buChar char="•"/>
              <a:defRPr i="0" baseline="0" strike="noStrike" sz="3000" b="0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85750" algn="l" marL="742950" rtl="0">
              <a:spcBef>
                <a:spcPts val="480"/>
              </a:spcBef>
              <a:buClr>
                <a:schemeClr val="dk1"/>
              </a:buClr>
              <a:buSzPct val="100000"/>
              <a:buFont typeface="Courier New"/>
              <a:buChar char="o"/>
              <a:defRPr i="0" baseline="0" strike="noStrike" sz="2400" b="0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algn="l" marL="1143000" rtl="0">
              <a:spcBef>
                <a:spcPts val="480"/>
              </a:spcBef>
              <a:buClr>
                <a:schemeClr val="dk1"/>
              </a:buClr>
              <a:buSzPct val="100000"/>
              <a:buFont typeface="Wingdings"/>
              <a:buChar char="§"/>
              <a:defRPr i="0" baseline="0" strike="noStrike" sz="2400" b="0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algn="l" marL="1600200" rtl="0">
              <a:spcBef>
                <a:spcPts val="360"/>
              </a:spcBef>
              <a:buClr>
                <a:schemeClr val="dk1"/>
              </a:buClr>
              <a:buSzPct val="166666"/>
              <a:buFont typeface="Arial"/>
              <a:buChar char="•"/>
              <a:defRPr i="0" baseline="0" strike="noStrike" sz="1800" b="0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algn="l" marL="2057400" rtl="0">
              <a:spcBef>
                <a:spcPts val="360"/>
              </a:spcBef>
              <a:buClr>
                <a:schemeClr val="dk1"/>
              </a:buClr>
              <a:buSzPct val="100000"/>
              <a:buFont typeface="Courier New"/>
              <a:buChar char="o"/>
              <a:defRPr i="0" baseline="0" strike="noStrike" sz="1800" b="0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algn="l" marL="2514600" rtl="0">
              <a:spcBef>
                <a:spcPts val="360"/>
              </a:spcBef>
              <a:buClr>
                <a:schemeClr val="dk1"/>
              </a:buClr>
              <a:buSzPct val="100000"/>
              <a:buFont typeface="Wingdings"/>
              <a:buChar char="§"/>
              <a:defRPr i="0" baseline="0" strike="noStrike" sz="1800" b="0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algn="l" marL="2971800" rtl="0">
              <a:spcBef>
                <a:spcPts val="360"/>
              </a:spcBef>
              <a:buClr>
                <a:schemeClr val="dk1"/>
              </a:buClr>
              <a:buSzPct val="166666"/>
              <a:buFont typeface="Arial"/>
              <a:buChar char="•"/>
              <a:defRPr i="0" baseline="0" strike="noStrike" sz="1800" b="0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algn="l" marL="3429000" rtl="0">
              <a:spcBef>
                <a:spcPts val="360"/>
              </a:spcBef>
              <a:buClr>
                <a:schemeClr val="dk1"/>
              </a:buClr>
              <a:buSzPct val="100000"/>
              <a:buFont typeface="Courier New"/>
              <a:buChar char="o"/>
              <a:defRPr i="0" baseline="0" strike="noStrike" sz="1800" b="0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algn="l" marL="3886200" rtl="0">
              <a:spcBef>
                <a:spcPts val="360"/>
              </a:spcBef>
              <a:buClr>
                <a:schemeClr val="dk1"/>
              </a:buClr>
              <a:buSzPct val="100000"/>
              <a:buFont typeface="Wingdings"/>
              <a:buChar char="§"/>
              <a:defRPr i="0" baseline="0" strike="noStrike" sz="1800" b="0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cxnSp>
        <p:nvCxnSpPr>
          <p:cNvPr name="Shape 70" id="70"/>
          <p:cNvCxnSpPr/>
          <p:nvPr/>
        </p:nvCxnSpPr>
        <p:spPr>
          <a:xfrm>
            <a:off y="6697679" x="457200"/>
            <a:ext cy="0" cx="8229600"/>
          </a:xfrm>
          <a:prstGeom prst="straightConnector1">
            <a:avLst/>
          </a:prstGeom>
          <a:noFill/>
          <a:ln w="50800" cap="flat">
            <a:solidFill>
              <a:schemeClr val="lt2"/>
            </a:solidFill>
            <a:prstDash val="solid"/>
            <a:round/>
            <a:headEnd len="med" type="none" w="med"/>
            <a:tailEnd len="med" type="none" w="med"/>
          </a:ln>
        </p:spPr>
      </p:cxnSp>
    </p:spTree>
  </p:cSld>
  <p:clrMap accent6="accent6" tx2="lt2" bg2="dk2" accent5="accent5" tx1="dk1" bg1="lt1" accent4="accent4" accent3="accent3" accent2="accent2" accent1="accent1" folHlink="folHlink" hlink="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</p:sldLayoutIdLst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name="Shape 93" id="9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94" id="94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b" anchorCtr="0" rIns="91425"/>
          <a:lstStyle>
            <a:lvl1pPr indent="228600" algn="l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3600" b="1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228600" algn="l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3600" b="1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228600" algn="l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3600" b="1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228600" algn="l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3600" b="1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228600" algn="l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3600" b="1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228600" algn="l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3600" b="1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228600" algn="l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3600" b="1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228600" algn="l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3600" b="1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228600" algn="l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3600" b="1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name="Shape 95" id="95"/>
          <p:cNvSpPr txBox="1"/>
          <p:nvPr>
            <p:ph type="body" idx="1"/>
          </p:nvPr>
        </p:nvSpPr>
        <p:spPr>
          <a:xfrm>
            <a:off y="1600200" x="457200"/>
            <a:ext cy="4967574" cx="82296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t" anchorCtr="0" rIns="91425"/>
          <a:lstStyle>
            <a:lvl1pPr indent="-342900" algn="l" marL="342900" rtl="0">
              <a:spcBef>
                <a:spcPts val="600"/>
              </a:spcBef>
              <a:buClr>
                <a:schemeClr val="dk1"/>
              </a:buClr>
              <a:buSzPct val="166666"/>
              <a:buFont typeface="Arial"/>
              <a:buChar char="•"/>
              <a:defRPr i="0" baseline="0" strike="noStrike" sz="3000" b="0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85750" algn="l" marL="742950" rtl="0">
              <a:spcBef>
                <a:spcPts val="480"/>
              </a:spcBef>
              <a:buClr>
                <a:schemeClr val="dk1"/>
              </a:buClr>
              <a:buSzPct val="100000"/>
              <a:buFont typeface="Courier New"/>
              <a:buChar char="o"/>
              <a:defRPr i="0" baseline="0" strike="noStrike" sz="2400" b="0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algn="l" marL="1143000" rtl="0">
              <a:spcBef>
                <a:spcPts val="480"/>
              </a:spcBef>
              <a:buClr>
                <a:schemeClr val="dk1"/>
              </a:buClr>
              <a:buSzPct val="100000"/>
              <a:buFont typeface="Wingdings"/>
              <a:buChar char="§"/>
              <a:defRPr i="0" baseline="0" strike="noStrike" sz="2400" b="0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algn="l" marL="1600200" rtl="0">
              <a:spcBef>
                <a:spcPts val="360"/>
              </a:spcBef>
              <a:buClr>
                <a:schemeClr val="dk1"/>
              </a:buClr>
              <a:buSzPct val="166666"/>
              <a:buFont typeface="Arial"/>
              <a:buChar char="•"/>
              <a:defRPr i="0" baseline="0" strike="noStrike" sz="1800" b="0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algn="l" marL="2057400" rtl="0">
              <a:spcBef>
                <a:spcPts val="360"/>
              </a:spcBef>
              <a:buClr>
                <a:schemeClr val="dk1"/>
              </a:buClr>
              <a:buSzPct val="100000"/>
              <a:buFont typeface="Courier New"/>
              <a:buChar char="o"/>
              <a:defRPr i="0" baseline="0" strike="noStrike" sz="1800" b="0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algn="l" marL="2514600" rtl="0">
              <a:spcBef>
                <a:spcPts val="360"/>
              </a:spcBef>
              <a:buClr>
                <a:schemeClr val="dk1"/>
              </a:buClr>
              <a:buSzPct val="100000"/>
              <a:buFont typeface="Wingdings"/>
              <a:buChar char="§"/>
              <a:defRPr i="0" baseline="0" strike="noStrike" sz="1800" b="0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algn="l" marL="2971800" rtl="0">
              <a:spcBef>
                <a:spcPts val="360"/>
              </a:spcBef>
              <a:buClr>
                <a:schemeClr val="dk1"/>
              </a:buClr>
              <a:buSzPct val="166666"/>
              <a:buFont typeface="Arial"/>
              <a:buChar char="•"/>
              <a:defRPr i="0" baseline="0" strike="noStrike" sz="1800" b="0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algn="l" marL="3429000" rtl="0">
              <a:spcBef>
                <a:spcPts val="360"/>
              </a:spcBef>
              <a:buClr>
                <a:schemeClr val="dk1"/>
              </a:buClr>
              <a:buSzPct val="100000"/>
              <a:buFont typeface="Courier New"/>
              <a:buChar char="o"/>
              <a:defRPr i="0" baseline="0" strike="noStrike" sz="1800" b="0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algn="l" marL="3886200" rtl="0">
              <a:spcBef>
                <a:spcPts val="360"/>
              </a:spcBef>
              <a:buClr>
                <a:schemeClr val="dk1"/>
              </a:buClr>
              <a:buSzPct val="100000"/>
              <a:buFont typeface="Wingdings"/>
              <a:buChar char="§"/>
              <a:defRPr i="0" baseline="0" strike="noStrike" sz="1800" b="0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6="accent6" tx2="lt2" bg2="dk2" accent5="accent5" tx1="dk1" bg1="lt1" accent4="accent4" accent3="accent3" accent2="accent2" accent1="accent1" folHlink="folHlink" hlink="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</p:sldLayoutIdLst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Type="http://schemas.openxmlformats.org/officeDocument/2006/relationships/notesSlide" Id="rId2" Target="../notesSlides/notesSlide1.xml"/><Relationship Type="http://schemas.openxmlformats.org/officeDocument/2006/relationships/slideLayout" Id="rId1" Target="../slideLayouts/slideLayout1.xml"/><Relationship Type="http://schemas.openxmlformats.org/officeDocument/2006/relationships/image" Id="rId3" Target="../media/image00.jpg"/></Relationships>
</file>

<file path=ppt/slides/_rels/slide2.xml.rels><?xml version="1.0" encoding="UTF-8" standalone="yes"?><Relationships xmlns="http://schemas.openxmlformats.org/package/2006/relationships"><Relationship Type="http://schemas.openxmlformats.org/officeDocument/2006/relationships/notesSlide" Id="rId2" Target="../notesSlides/notesSlide2.xml"/><Relationship Type="http://schemas.openxmlformats.org/officeDocument/2006/relationships/slideLayout" Id="rId1" Target="../slideLayouts/slideLayout2.xml"/></Relationships>
</file>

<file path=ppt/slides/_rels/slide3.xml.rels><?xml version="1.0" encoding="UTF-8" standalone="yes"?><Relationships xmlns="http://schemas.openxmlformats.org/package/2006/relationships"><Relationship Type="http://schemas.openxmlformats.org/officeDocument/2006/relationships/notesSlide" Id="rId2" Target="../notesSlides/notesSlide3.xml"/><Relationship Type="http://schemas.openxmlformats.org/officeDocument/2006/relationships/slideLayout" Id="rId1" Target="../slideLayouts/slideLayout3.xml"/></Relationships>
</file>

<file path=ppt/slides/_rels/slide4.xml.rels><?xml version="1.0" encoding="UTF-8" standalone="yes"?><Relationships xmlns="http://schemas.openxmlformats.org/package/2006/relationships"><Relationship Type="http://schemas.openxmlformats.org/officeDocument/2006/relationships/notesSlide" Id="rId2" Target="../notesSlides/notesSlide4.xml"/><Relationship Type="http://schemas.openxmlformats.org/officeDocument/2006/relationships/slideLayout" Id="rId1" Target="../slideLayouts/slideLayout2.xml"/></Relationships>
</file>

<file path=ppt/slides/_rels/slide5.xml.rels><?xml version="1.0" encoding="UTF-8" standalone="yes"?><Relationships xmlns="http://schemas.openxmlformats.org/package/2006/relationships"><Relationship Type="http://schemas.openxmlformats.org/officeDocument/2006/relationships/notesSlide" Id="rId2" Target="../notesSlides/notesSlide5.xml"/><Relationship Type="http://schemas.openxmlformats.org/officeDocument/2006/relationships/slideLayout" Id="rId1" Target="../slideLayouts/slideLayout2.xml"/></Relationships>
</file>

<file path=ppt/slides/_rels/slide6.xml.rels><?xml version="1.0" encoding="UTF-8" standalone="yes"?><Relationships xmlns="http://schemas.openxmlformats.org/package/2006/relationships"><Relationship Type="http://schemas.openxmlformats.org/officeDocument/2006/relationships/notesSlide" Id="rId2" Target="../notesSlides/notesSlide6.xml"/><Relationship Type="http://schemas.openxmlformats.org/officeDocument/2006/relationships/slideLayout" Id="rId1" Target="../slideLayouts/slideLayout2.xml"/></Relationships>
</file>

<file path=ppt/slides/_rels/slide7.xml.rels><?xml version="1.0" encoding="UTF-8" standalone="yes"?><Relationships xmlns="http://schemas.openxmlformats.org/package/2006/relationships"><Relationship Type="http://schemas.openxmlformats.org/officeDocument/2006/relationships/notesSlide" Id="rId2" Target="../notesSlides/notesSlide7.xml"/><Relationship Type="http://schemas.openxmlformats.org/officeDocument/2006/relationships/slideLayout" Id="rId1" Target="../slideLayouts/slideLayout2.xml"/></Relationships>
</file>

<file path=ppt/slides/_rels/slide8.xml.rels><?xml version="1.0" encoding="UTF-8" standalone="yes"?><Relationships xmlns="http://schemas.openxmlformats.org/package/2006/relationships"><Relationship Type="http://schemas.openxmlformats.org/officeDocument/2006/relationships/notesSlide" Id="rId2" Target="../notesSlides/notesSlide8.xml"/><Relationship Type="http://schemas.openxmlformats.org/officeDocument/2006/relationships/slideLayout" Id="rId1" Target="../slideLayouts/slideLayout2.xml"/></Relationships>
</file>

<file path=ppt/slides/_rels/slide9.xml.rels><?xml version="1.0" encoding="UTF-8" standalone="yes"?><Relationships xmlns="http://schemas.openxmlformats.org/package/2006/relationships"><Relationship Type="http://schemas.openxmlformats.org/officeDocument/2006/relationships/notesSlide" Id="rId2" Target="../notesSlides/notesSlide9.xml"/><Relationship Type="http://schemas.openxmlformats.org/officeDocument/2006/relationships/slideLayout" Id="rId1" Target="../slideLayouts/slideLayout2.xml"/></Relationships>
</file>

<file path=ppt/slides/_rels/slide10.xml.rels><?xml version="1.0" encoding="UTF-8" standalone="yes"?><Relationships xmlns="http://schemas.openxmlformats.org/package/2006/relationships"><Relationship Type="http://schemas.openxmlformats.org/officeDocument/2006/relationships/notesSlide" Id="rId2" Target="../notesSlides/notesSlide10.xml"/><Relationship Type="http://schemas.openxmlformats.org/officeDocument/2006/relationships/slideLayout" Id="rId1" Target="../slideLayouts/slideLayout2.xml"/></Relationships>
</file>

<file path=ppt/slides/_rels/slide11.xml.rels><?xml version="1.0" encoding="UTF-8" standalone="yes"?><Relationships xmlns="http://schemas.openxmlformats.org/package/2006/relationships"><Relationship Type="http://schemas.openxmlformats.org/officeDocument/2006/relationships/notesSlide" Id="rId2" Target="../notesSlides/notesSlide11.xml"/><Relationship Type="http://schemas.openxmlformats.org/officeDocument/2006/relationships/slideLayout" Id="rId1" Target="../slideLayouts/slideLayout2.xml"/></Relationships>
</file>

<file path=ppt/slides/_rels/slide12.xml.rels><?xml version="1.0" encoding="UTF-8" standalone="yes"?><Relationships xmlns="http://schemas.openxmlformats.org/package/2006/relationships"><Relationship Type="http://schemas.openxmlformats.org/officeDocument/2006/relationships/notesSlide" Id="rId2" Target="../notesSlides/notesSlide12.xml"/><Relationship Type="http://schemas.openxmlformats.org/officeDocument/2006/relationships/slideLayout" Id="rId1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name="Shape 111" id="11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12" id="112"/>
          <p:cNvSpPr txBox="1"/>
          <p:nvPr>
            <p:ph type="ctrTitle"/>
          </p:nvPr>
        </p:nvSpPr>
        <p:spPr>
          <a:xfrm>
            <a:off y="-1338820" x="457200"/>
            <a:ext cy="4057799" cx="8229600"/>
          </a:xfrm>
          <a:prstGeom prst="rect">
            <a:avLst/>
          </a:prstGeom>
        </p:spPr>
        <p:txBody>
          <a:bodyPr bIns="91425" tIns="91425" lIns="91425" anchor="b" anchorCtr="0" rIns="91425">
            <a:spAutoFit/>
          </a:bodyPr>
          <a:lstStyle/>
          <a:p>
            <a:pPr>
              <a:buNone/>
            </a:pPr>
            <a:r>
              <a:rPr lang="en" b="1">
                <a:latin typeface="Trebuchet MS"/>
                <a:ea typeface="Trebuchet MS"/>
                <a:cs typeface="Trebuchet MS"/>
                <a:sym typeface="Trebuchet MS"/>
              </a:rPr>
              <a:t>Blood Tests For </a:t>
            </a:r>
            <a:br>
              <a:rPr lang="en" b="1"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en" b="1">
                <a:latin typeface="Trebuchet MS"/>
                <a:ea typeface="Trebuchet MS"/>
                <a:cs typeface="Trebuchet MS"/>
                <a:sym typeface="Trebuchet MS"/>
              </a:rPr>
              <a:t>Optimal Health</a:t>
            </a:r>
          </a:p>
        </p:txBody>
      </p:sp>
      <p:sp>
        <p:nvSpPr>
          <p:cNvPr name="Shape 113" id="113"/>
          <p:cNvSpPr/>
          <p:nvPr/>
        </p:nvSpPr>
        <p:spPr>
          <a:xfrm>
            <a:off y="4057837" x="5566525"/>
            <a:ext cy="2714625" cx="30480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name="Shape 117" id="11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18" id="118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</p:spPr>
        <p:txBody>
          <a:bodyPr bIns="91425" tIns="91425" lIns="91425" anchor="ctr" anchorCtr="0" rIns="91425">
            <a:spAutoFit/>
          </a:bodyPr>
          <a:lstStyle/>
          <a:p>
            <a:pPr>
              <a:buNone/>
            </a:pPr>
            <a:r>
              <a:rPr lang="en">
                <a:latin typeface="Impact"/>
                <a:ea typeface="Impact"/>
                <a:cs typeface="Impact"/>
                <a:sym typeface="Impact"/>
              </a:rPr>
              <a:t>What tests are most important?</a:t>
            </a:r>
          </a:p>
        </p:txBody>
      </p:sp>
      <p:sp>
        <p:nvSpPr>
          <p:cNvPr name="Shape 119" id="119"/>
          <p:cNvSpPr txBox="1"/>
          <p:nvPr>
            <p:ph type="body" idx="1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>
            <a:pPr indent="-298450" marL="457200" rtl="0" lvl="0">
              <a:buClr>
                <a:srgbClr val="000000"/>
              </a:buClr>
              <a:buSzPct val="61111"/>
              <a:buFont typeface="Arial"/>
              <a:buChar char="•"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If you seem healthy but want to know if there is any potential health conditions lurking out of sight, you can get a blood test</a:t>
            </a:r>
          </a:p>
          <a:p>
            <a:pPr indent="-419100" marR="0" algn="l" marL="457200" rtl="0" lv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But what do you test for?</a:t>
            </a:r>
          </a:p>
          <a:p>
            <a:pPr indent="-419100" marR="0" algn="l" marL="457200" rtl="0" lv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Some doctors already know the best tests to get done on your annual physical</a:t>
            </a:r>
          </a:p>
          <a:p>
            <a:pPr indent="-419100" marR="0" algn="l" marL="457200" rtl="0" lv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But not all doctors keep up on the latest in terms of blood tests</a:t>
            </a:r>
          </a:p>
          <a:p>
            <a:pPr indent="-419100" marR="0" algn="l" marL="457200" rtl="0" lv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Ask your doctor for these tests specifically</a:t>
            </a:r>
          </a:p>
        </p:txBody>
      </p:sp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name="Shape 123" id="12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24" id="124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</p:spPr>
        <p:txBody>
          <a:bodyPr bIns="91425" tIns="91425" lIns="91425" anchor="ctr" anchorCtr="0" rIns="91425">
            <a:spAutoFit/>
          </a:bodyPr>
          <a:lstStyle/>
          <a:p>
            <a:pPr lvl="0">
              <a:buClr>
                <a:srgbClr val="000000"/>
              </a:buClr>
              <a:buSzPct val="25000"/>
              <a:buFont typeface="Arial"/>
              <a:buNone/>
            </a:pPr>
            <a:r>
              <a:rPr lang="en">
                <a:latin typeface="Impact"/>
                <a:ea typeface="Impact"/>
                <a:cs typeface="Impact"/>
                <a:sym typeface="Impact"/>
              </a:rPr>
              <a:t>The tests you want to have done</a:t>
            </a:r>
          </a:p>
        </p:txBody>
      </p:sp>
      <p:sp>
        <p:nvSpPr>
          <p:cNvPr name="Shape 125" id="125"/>
          <p:cNvSpPr txBox="1"/>
          <p:nvPr>
            <p:ph type="body" idx="1"/>
          </p:nvPr>
        </p:nvSpPr>
        <p:spPr>
          <a:xfrm>
            <a:off y="1600200" x="457200"/>
            <a:ext cy="4967700" cx="3994500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>
            <a:pPr indent="-419100" marL="457200" rtl="0" lvl="0"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CRP</a:t>
            </a:r>
          </a:p>
          <a:p>
            <a:pPr indent="-419100" marL="457200" rtl="0" lvl="0"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Homocysteine</a:t>
            </a:r>
          </a:p>
          <a:p>
            <a:pPr indent="-419100" marL="457200" rtl="0" lvl="0"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Triglycerides</a:t>
            </a:r>
          </a:p>
          <a:p>
            <a:pPr indent="-419100" marL="457200" rtl="0" lvl="0"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Apolipoprotein B</a:t>
            </a:r>
          </a:p>
          <a:p>
            <a:pPr indent="-419100" marL="457200" rtl="0" lvl="0"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Lipoprotein A</a:t>
            </a:r>
          </a:p>
          <a:p>
            <a:pPr indent="-419100" marL="457200" rtl="0" lvl="0"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VLDL</a:t>
            </a:r>
          </a:p>
          <a:p>
            <a:pPr indent="-419100" marL="457200" rtl="0" lvl="0"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Hemoglobin A1c</a:t>
            </a:r>
          </a:p>
          <a:p>
            <a:pPr indent="-419100" marL="457200" rtl="0" lvl="0"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Glucose</a:t>
            </a:r>
          </a:p>
          <a:p>
            <a:pPr indent="-419100" marL="457200" rtl="0" lvl="0"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Complete blood cell counts</a:t>
            </a:r>
          </a:p>
        </p:txBody>
      </p:sp>
      <p:sp>
        <p:nvSpPr>
          <p:cNvPr name="Shape 126" id="126"/>
          <p:cNvSpPr txBox="1"/>
          <p:nvPr>
            <p:ph type="body" idx="2"/>
          </p:nvPr>
        </p:nvSpPr>
        <p:spPr>
          <a:xfrm>
            <a:off y="1600200" x="4692273"/>
            <a:ext cy="4967700" cx="3994500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>
            <a:pPr indent="-419100" marL="457200" rtl="0" lvl="0"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Fibrinogen</a:t>
            </a:r>
          </a:p>
          <a:p>
            <a:pPr indent="-419100" marL="457200" rtl="0" lvl="0"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DHEA (especially over 40)</a:t>
            </a:r>
          </a:p>
          <a:p>
            <a:pPr indent="-419100" marL="457200" rtl="0" lvl="0"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PSA (for men)</a:t>
            </a:r>
          </a:p>
          <a:p>
            <a:pPr indent="-419100" marL="457200" rtl="0" lvl="0"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Free testosterone</a:t>
            </a:r>
          </a:p>
          <a:p>
            <a:pPr indent="-419100" marL="457200" rtl="0" lvl="0"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Estradiol</a:t>
            </a:r>
          </a:p>
          <a:p>
            <a:pPr indent="-419100" marL="457200" rtl="0" lvl="0"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Cortisol</a:t>
            </a:r>
          </a:p>
          <a:p>
            <a:pPr indent="-419100" marL="457200" rtl="0" lvl="0"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TSH</a:t>
            </a:r>
          </a:p>
          <a:p>
            <a:pPr indent="-419100" marL="457200" rtl="0" lvl="0"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Minerals</a:t>
            </a:r>
          </a:p>
          <a:p>
            <a:pPr indent="-419100" marL="457200" rtl="0" lvl="0"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Vitamin B12</a:t>
            </a:r>
          </a:p>
          <a:p>
            <a:r>
              <a:t/>
            </a:r>
          </a:p>
        </p:txBody>
      </p:sp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name="Shape 130" id="13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31" id="131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</p:spPr>
        <p:txBody>
          <a:bodyPr bIns="91425" tIns="91425" lIns="91425" anchor="ctr" anchorCtr="0" rIns="91425">
            <a:spAutoFit/>
          </a:bodyPr>
          <a:lstStyle/>
          <a:p>
            <a:pPr lvl="0">
              <a:buClr>
                <a:srgbClr val="000000"/>
              </a:buClr>
              <a:buSzPct val="25000"/>
              <a:buFont typeface="Arial"/>
              <a:buNone/>
            </a:pPr>
            <a:r>
              <a:rPr lang="en">
                <a:latin typeface="Impact"/>
                <a:ea typeface="Impact"/>
                <a:cs typeface="Impact"/>
                <a:sym typeface="Impact"/>
              </a:rPr>
              <a:t>Understand what they are</a:t>
            </a:r>
          </a:p>
        </p:txBody>
      </p:sp>
      <p:sp>
        <p:nvSpPr>
          <p:cNvPr name="Shape 132" id="132"/>
          <p:cNvSpPr txBox="1"/>
          <p:nvPr>
            <p:ph type="body" idx="1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>
            <a:pPr indent="-419100" marL="457200" rtl="0" lvl="0"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Each test looks at a certain area(s) of your health, with some overlap between tests</a:t>
            </a:r>
          </a:p>
          <a:p>
            <a:pPr indent="-419100" marR="0" algn="l" marL="457200" rtl="0" lv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The tests look at inflammation, heart disease, heart attack risk, diabetes risk, infections, anemia, hormones, risk for obesity, deficiencies in vitamins and minerals</a:t>
            </a:r>
          </a:p>
          <a:p>
            <a:pPr indent="-419100" marL="457200" rtl="0" lvl="0"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Each one will be covered in detail</a:t>
            </a:r>
          </a:p>
        </p:txBody>
      </p:sp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name="Shape 136" id="13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37" id="137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</p:spPr>
        <p:txBody>
          <a:bodyPr bIns="91425" tIns="91425" lIns="91425" anchor="ctr" anchorCtr="0" rIns="91425">
            <a:spAutoFit/>
          </a:bodyPr>
          <a:lstStyle/>
          <a:p>
            <a:pPr lvl="0">
              <a:buClr>
                <a:srgbClr val="000000"/>
              </a:buClr>
              <a:buSzPct val="25000"/>
              <a:buFont typeface="Arial"/>
              <a:buNone/>
            </a:pPr>
            <a:r>
              <a:rPr lang="en">
                <a:latin typeface="Impact"/>
                <a:ea typeface="Impact"/>
                <a:cs typeface="Impact"/>
                <a:sym typeface="Impact"/>
              </a:rPr>
              <a:t>CRP and homocysteine</a:t>
            </a:r>
          </a:p>
        </p:txBody>
      </p:sp>
      <p:sp>
        <p:nvSpPr>
          <p:cNvPr name="Shape 138" id="138"/>
          <p:cNvSpPr txBox="1"/>
          <p:nvPr>
            <p:ph type="body" idx="1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>
            <a:pPr indent="-419100" marR="0" algn="l" marL="457200" rtl="0" lv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C reactive protein (CRP) is </a:t>
            </a:r>
            <a:r>
              <a:rPr lang="en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a protein produced by the liver that increases during whole-body inflammation</a:t>
            </a:r>
          </a:p>
          <a:p>
            <a:pPr indent="-419100" marR="0" algn="l" marL="457200" rtl="0" lv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Homocysteine is </a:t>
            </a:r>
            <a:r>
              <a:rPr lang="en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an amino acid that is thought to damage the cells that line your arteries</a:t>
            </a:r>
          </a:p>
        </p:txBody>
      </p:sp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name="Shape 142" id="14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43" id="143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</p:spPr>
        <p:txBody>
          <a:bodyPr bIns="91425" tIns="91425" lIns="91425" anchor="ctr" anchorCtr="0" rIns="91425">
            <a:spAutoFit/>
          </a:bodyPr>
          <a:lstStyle/>
          <a:p>
            <a:pPr lvl="0">
              <a:buClr>
                <a:srgbClr val="000000"/>
              </a:buClr>
              <a:buSzPct val="25000"/>
              <a:buFont typeface="Arial"/>
              <a:buNone/>
            </a:pPr>
            <a:r>
              <a:rPr lang="en">
                <a:latin typeface="Impact"/>
                <a:ea typeface="Impact"/>
                <a:cs typeface="Impact"/>
                <a:sym typeface="Impact"/>
              </a:rPr>
              <a:t>ApoB, Lp(a) and VLDL</a:t>
            </a:r>
          </a:p>
        </p:txBody>
      </p:sp>
      <p:sp>
        <p:nvSpPr>
          <p:cNvPr name="Shape 144" id="144"/>
          <p:cNvSpPr txBox="1"/>
          <p:nvPr>
            <p:ph type="body" idx="1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>
            <a:pPr indent="-419100" marL="457200" rtl="0" lvl="0"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Apolipoprotein B (ApoB) is </a:t>
            </a:r>
            <a:r>
              <a:rPr lang="en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a major protein found in cholesterol particles, forming the majority of the LDL cholesterol particles</a:t>
            </a:r>
          </a:p>
          <a:p>
            <a:pPr indent="-419100" marL="457200" rtl="0" lvl="0"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Lp(a) (lipoprotein A) is made up of LDL cholesterol particles attached to a protein called apo(a), which inflames the blood and makes it more prone to clotting</a:t>
            </a:r>
          </a:p>
          <a:p>
            <a:pPr indent="-419100" marL="457200" lvl="0"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Very low-density lipoprotein (VLDL)contains highest triglyceride levels and helps cholesterol build up on the walls of arteries</a:t>
            </a:r>
          </a:p>
        </p:txBody>
      </p:sp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name="Shape 148" id="14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49" id="149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</p:spPr>
        <p:txBody>
          <a:bodyPr bIns="91425" tIns="91425" lIns="91425" anchor="ctr" anchorCtr="0" rIns="91425">
            <a:spAutoFit/>
          </a:bodyPr>
          <a:lstStyle/>
          <a:p>
            <a:pPr lvl="0">
              <a:buClr>
                <a:srgbClr val="000000"/>
              </a:buClr>
              <a:buSzPct val="25000"/>
              <a:buFont typeface="Arial"/>
              <a:buNone/>
            </a:pPr>
            <a:r>
              <a:rPr lang="en">
                <a:latin typeface="Impact"/>
                <a:ea typeface="Impact"/>
                <a:cs typeface="Impact"/>
                <a:sym typeface="Impact"/>
              </a:rPr>
              <a:t>Hb A1c and glucose</a:t>
            </a:r>
          </a:p>
        </p:txBody>
      </p:sp>
      <p:sp>
        <p:nvSpPr>
          <p:cNvPr name="Shape 150" id="150"/>
          <p:cNvSpPr txBox="1"/>
          <p:nvPr>
            <p:ph type="body" idx="1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>
            <a:pPr indent="-419100" marL="457200" rtl="0" lvl="0"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Hemoglobin A1c (Hb A1c) is what </a:t>
            </a:r>
            <a:r>
              <a:rPr lang="en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shows your average blood sugar levels over the past 2 to 3 months</a:t>
            </a:r>
          </a:p>
          <a:p>
            <a:pPr indent="-419100" marL="457200" lvl="0"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Glucose </a:t>
            </a:r>
            <a:r>
              <a:rPr lang="en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shows your current blood glucose level, indicating your levels in relation to pre-diabetic and diabetic levels (fasting glucose tests are more telling than non-fasted ones)</a:t>
            </a:r>
          </a:p>
        </p:txBody>
      </p:sp>
    </p:spTree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name="Shape 154" id="15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55" id="155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</p:spPr>
        <p:txBody>
          <a:bodyPr bIns="91425" tIns="91425" lIns="91425" anchor="ctr" anchorCtr="0" rIns="91425">
            <a:spAutoFit/>
          </a:bodyPr>
          <a:lstStyle/>
          <a:p>
            <a:pPr lvl="0">
              <a:buClr>
                <a:srgbClr val="000000"/>
              </a:buClr>
              <a:buSzPct val="25000"/>
              <a:buFont typeface="Arial"/>
              <a:buNone/>
            </a:pPr>
            <a:r>
              <a:rPr lang="en">
                <a:latin typeface="Impact"/>
                <a:ea typeface="Impact"/>
                <a:cs typeface="Impact"/>
                <a:sym typeface="Impact"/>
              </a:rPr>
              <a:t>Complete blood cell counts</a:t>
            </a:r>
          </a:p>
        </p:txBody>
      </p:sp>
      <p:sp>
        <p:nvSpPr>
          <p:cNvPr name="Shape 156" id="156"/>
          <p:cNvSpPr txBox="1"/>
          <p:nvPr>
            <p:ph type="body" idx="1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>
            <a:pPr indent="-419100" marL="457200" rtl="0" lvl="0"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Complete blood count is the red blood cell (RBC) count and white blood cell (WBC) count.</a:t>
            </a:r>
          </a:p>
          <a:p>
            <a:pPr indent="-419100" marL="457200" rtl="0" lvl="0"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Red blood cells contain iron inside of hemoglobin and carry oxygen and carbon dioxide back and forth from the lungs to the cells</a:t>
            </a:r>
          </a:p>
          <a:p>
            <a:pPr indent="-419100" marL="457200" lvl="0"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White blood cells </a:t>
            </a:r>
            <a:r>
              <a:rPr lang="en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are the basis of your immune system since they attack invaders like bacteria and viruses</a:t>
            </a:r>
          </a:p>
        </p:txBody>
      </p:sp>
    </p:spTree>
  </p:cSld>
  <p:clrMapOvr>
    <a:masterClrMapping/>
  </p:clrMapOvr>
  <p:transition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name="Shape 160" id="16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61" id="161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</p:spPr>
        <p:txBody>
          <a:bodyPr bIns="91425" tIns="91425" lIns="91425" anchor="ctr" anchorCtr="0" rIns="91425">
            <a:spAutoFit/>
          </a:bodyPr>
          <a:lstStyle/>
          <a:p>
            <a:pPr lvl="0">
              <a:buClr>
                <a:srgbClr val="000000"/>
              </a:buClr>
              <a:buSzPct val="25000"/>
              <a:buFont typeface="Arial"/>
              <a:buNone/>
            </a:pPr>
            <a:r>
              <a:rPr lang="en">
                <a:latin typeface="Impact"/>
                <a:ea typeface="Impact"/>
                <a:cs typeface="Impact"/>
                <a:sym typeface="Impact"/>
              </a:rPr>
              <a:t>Fibrinogen</a:t>
            </a:r>
          </a:p>
        </p:txBody>
      </p:sp>
      <p:sp>
        <p:nvSpPr>
          <p:cNvPr name="Shape 162" id="162"/>
          <p:cNvSpPr txBox="1"/>
          <p:nvPr>
            <p:ph type="body" idx="1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>
            <a:pPr indent="-419100" marR="0" algn="l" marL="457200" rtl="0" lv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Fibrinogen is a protein found in the blood that makes it sticky and helps it clot; having too much fibrinogen can cause a clot to form in an artery, leading to a heart attack or stroke</a:t>
            </a:r>
          </a:p>
        </p:txBody>
      </p:sp>
    </p:spTree>
  </p:cSld>
  <p:clrMapOvr>
    <a:masterClrMapping/>
  </p:clrMapOvr>
  <p:transition spd="slow">
    <p:cut/>
  </p:transition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name="Shape 166" id="16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67" id="167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</p:spPr>
        <p:txBody>
          <a:bodyPr bIns="91425" tIns="91425" lIns="91425" anchor="ctr" anchorCtr="0" rIns="91425">
            <a:spAutoFit/>
          </a:bodyPr>
          <a:lstStyle/>
          <a:p>
            <a:pPr lvl="0">
              <a:buClr>
                <a:srgbClr val="000000"/>
              </a:buClr>
              <a:buSzPct val="25000"/>
              <a:buFont typeface="Arial"/>
              <a:buNone/>
            </a:pPr>
            <a:r>
              <a:rPr lang="en">
                <a:latin typeface="Impact"/>
                <a:ea typeface="Impact"/>
                <a:cs typeface="Impact"/>
                <a:sym typeface="Impact"/>
              </a:rPr>
              <a:t>Hormone tests</a:t>
            </a:r>
          </a:p>
        </p:txBody>
      </p:sp>
      <p:sp>
        <p:nvSpPr>
          <p:cNvPr name="Shape 168" id="168"/>
          <p:cNvSpPr txBox="1"/>
          <p:nvPr>
            <p:ph type="body" idx="1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>
            <a:pPr indent="-419100" marL="457200" rtl="0" lvl="0"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DHEA moderates the balance of all the hormones in the body</a:t>
            </a:r>
          </a:p>
          <a:p>
            <a:pPr indent="-419100" marL="457200" rtl="0" lvl="0"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PSA is produced by the prostate and the test monitors risk for prostate cancer</a:t>
            </a:r>
          </a:p>
          <a:p>
            <a:pPr indent="-419100" marL="457200" rtl="0" lvl="0"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Free testosterone improves </a:t>
            </a:r>
            <a:r>
              <a:rPr lang="en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brain health, bone/muscle mass, fat distribution, blood vessels, energy and sexual function</a:t>
            </a:r>
          </a:p>
          <a:p>
            <a:pPr indent="-419100" marL="457200" rtl="0" lvl="0"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Estradiol (form of estrogen) improves mental health and blood vessels</a:t>
            </a:r>
          </a:p>
        </p:txBody>
      </p:sp>
    </p:spTree>
  </p:cSld>
  <p:clrMapOvr>
    <a:masterClrMapping/>
  </p:clrMapOvr>
  <p:transition spd="slow">
    <p:cut/>
  </p:transition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name="Shape 172" id="17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73" id="173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</p:spPr>
        <p:txBody>
          <a:bodyPr bIns="91425" tIns="91425" lIns="91425" anchor="ctr" anchorCtr="0" rIns="91425">
            <a:spAutoFit/>
          </a:bodyPr>
          <a:lstStyle/>
          <a:p>
            <a:pPr lvl="0">
              <a:buClr>
                <a:srgbClr val="000000"/>
              </a:buClr>
              <a:buSzPct val="25000"/>
              <a:buFont typeface="Arial"/>
              <a:buNone/>
            </a:pPr>
            <a:r>
              <a:rPr lang="en">
                <a:latin typeface="Impact"/>
                <a:ea typeface="Impact"/>
                <a:cs typeface="Impact"/>
                <a:sym typeface="Impact"/>
              </a:rPr>
              <a:t>Cortisol and TSH</a:t>
            </a:r>
          </a:p>
        </p:txBody>
      </p:sp>
      <p:sp>
        <p:nvSpPr>
          <p:cNvPr name="Shape 174" id="174"/>
          <p:cNvSpPr txBox="1"/>
          <p:nvPr>
            <p:ph type="body" idx="1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>
            <a:pPr indent="-419100" marR="0" algn="l" marL="457200" rtl="0" lv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Cortisol is </a:t>
            </a:r>
            <a:r>
              <a:rPr lang="en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a stress hormone that weakens your immune system, increases your appetite, cravings for sugar and belly fat</a:t>
            </a:r>
          </a:p>
          <a:p>
            <a:pPr indent="-419100" marR="0" algn="l" marL="457200" rtl="0" lv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Thyroid stimulating hormone (TSH) </a:t>
            </a:r>
            <a:r>
              <a:rPr lang="en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tells your thyroid gland to make and release T3 and T4, which help control your body's metabolism and are needed for normal brain growth</a:t>
            </a:r>
          </a:p>
        </p:txBody>
      </p:sp>
    </p:spTree>
  </p:cSld>
  <p:clrMapOvr>
    <a:masterClrMapping/>
  </p:clrMapOvr>
  <p:transition spd="slow">
    <p:cut/>
  </p:transition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name="Shape 178" id="17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79" id="179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</p:spPr>
        <p:txBody>
          <a:bodyPr bIns="91425" tIns="91425" lIns="91425" anchor="ctr" anchorCtr="0" rIns="91425">
            <a:spAutoFit/>
          </a:bodyPr>
          <a:lstStyle/>
          <a:p>
            <a:pPr lvl="0">
              <a:buClr>
                <a:srgbClr val="000000"/>
              </a:buClr>
              <a:buSzPct val="25000"/>
              <a:buFont typeface="Arial"/>
              <a:buNone/>
            </a:pPr>
            <a:r>
              <a:rPr lang="en">
                <a:latin typeface="Impact"/>
                <a:ea typeface="Impact"/>
                <a:cs typeface="Impact"/>
                <a:sym typeface="Impact"/>
              </a:rPr>
              <a:t>Vitamins and minerals</a:t>
            </a:r>
          </a:p>
        </p:txBody>
      </p:sp>
      <p:sp>
        <p:nvSpPr>
          <p:cNvPr name="Shape 180" id="180"/>
          <p:cNvSpPr txBox="1"/>
          <p:nvPr>
            <p:ph type="body" idx="1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>
            <a:pPr indent="-419100" marL="457200" rtl="0" lvl="0"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Minerals are things like calcium, magnesium, potassium and iron; many people have mineral deficiencies</a:t>
            </a:r>
          </a:p>
          <a:p>
            <a:pPr indent="-419100" marL="457200" lvl="0"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Vitamin B12 is commonly deficient and deficiencies can have severe effects</a:t>
            </a:r>
          </a:p>
        </p:txBody>
      </p: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Custom 354">
      <a:dk1>
        <a:srgbClr val="000000"/>
      </a:dk1>
      <a:lt1>
        <a:srgbClr val="FFFFFF"/>
      </a:lt1>
      <a:dk2>
        <a:srgbClr val="30182B"/>
      </a:dk2>
      <a:lt2>
        <a:srgbClr val="DFDFDF"/>
      </a:lt2>
      <a:accent1>
        <a:srgbClr val="592D50"/>
      </a:accent1>
      <a:accent2>
        <a:srgbClr val="D3A67A"/>
      </a:accent2>
      <a:accent3>
        <a:srgbClr val="45485F"/>
      </a:accent3>
      <a:accent4>
        <a:srgbClr val="6B9756"/>
      </a:accent4>
      <a:accent5>
        <a:srgbClr val="7D576E"/>
      </a:accent5>
      <a:accent6>
        <a:srgbClr val="4C1A23"/>
      </a:accent6>
      <a:hlink>
        <a:srgbClr val="511E3E"/>
      </a:hlink>
      <a:folHlink>
        <a:srgbClr val="9EA0A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scaled="1" ang="16200000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scaled="0" ang="1620000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dist="20000" blurRad="4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dist="23000" blurRad="40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dist="23000" blurRad="40000">
              <a:srgbClr val="000000">
                <a:alpha val="35000"/>
              </a:srgbClr>
            </a:outerShdw>
          </a:effectLst>
          <a:scene3d>
            <a:camera prst="orthographicFront">
              <a:rot rev="0" lat="0" lon="0"/>
            </a:camera>
            <a:lightRig rig="threePt" dir="t">
              <a:rot rev="1200000" lat="0" lon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t="-80000" r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t="50000" r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scaled="1" ang="16200000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scaled="0" ang="1620000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dist="20000" blurRad="4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dist="23000" blurRad="40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dist="23000" blurRad="40000">
              <a:srgbClr val="000000">
                <a:alpha val="35000"/>
              </a:srgbClr>
            </a:outerShdw>
          </a:effectLst>
          <a:scene3d>
            <a:camera prst="orthographicFront">
              <a:rot rev="0" lat="0" lon="0"/>
            </a:camera>
            <a:lightRig rig="threePt" dir="t">
              <a:rot rev="1200000" lat="0" lon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t="-80000" r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t="50000" r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Custom 352">
      <a:dk1>
        <a:srgbClr val="333333"/>
      </a:dk1>
      <a:lt1>
        <a:srgbClr val="FFFFFF"/>
      </a:lt1>
      <a:dk2>
        <a:srgbClr val="800000"/>
      </a:dk2>
      <a:lt2>
        <a:srgbClr val="CCCCCC"/>
      </a:lt2>
      <a:accent1>
        <a:srgbClr val="0E427E"/>
      </a:accent1>
      <a:accent2>
        <a:srgbClr val="C5AF48"/>
      </a:accent2>
      <a:accent3>
        <a:srgbClr val="327C56"/>
      </a:accent3>
      <a:accent4>
        <a:srgbClr val="387B7D"/>
      </a:accent4>
      <a:accent5>
        <a:srgbClr val="BA7436"/>
      </a:accent5>
      <a:accent6>
        <a:srgbClr val="804000"/>
      </a:accent6>
      <a:hlink>
        <a:srgbClr val="1D6B8D"/>
      </a:hlink>
      <a:folHlink>
        <a:srgbClr val="103B4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scaled="1" ang="16200000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scaled="0" ang="1620000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dist="20000" blurRad="4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dist="23000" blurRad="40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dist="23000" blurRad="40000">
              <a:srgbClr val="000000">
                <a:alpha val="35000"/>
              </a:srgbClr>
            </a:outerShdw>
          </a:effectLst>
          <a:scene3d>
            <a:camera prst="orthographicFront">
              <a:rot rev="0" lat="0" lon="0"/>
            </a:camera>
            <a:lightRig rig="threePt" dir="t">
              <a:rot rev="1200000" lat="0" lon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t="-80000" r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t="50000" r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scaled="1" ang="16200000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scaled="0" ang="1620000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dist="20000" blurRad="4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dist="23000" blurRad="40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dist="23000" blurRad="40000">
              <a:srgbClr val="000000">
                <a:alpha val="35000"/>
              </a:srgbClr>
            </a:outerShdw>
          </a:effectLst>
          <a:scene3d>
            <a:camera prst="orthographicFront">
              <a:rot rev="0" lat="0" lon="0"/>
            </a:camera>
            <a:lightRig rig="threePt" dir="t">
              <a:rot rev="1200000" lat="0" lon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t="-80000" r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t="50000" r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scaled="1" ang="16200000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scaled="0" ang="1620000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dist="20000" blurRad="4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dist="23000" blurRad="40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dist="23000" blurRad="40000">
              <a:srgbClr val="000000">
                <a:alpha val="35000"/>
              </a:srgbClr>
            </a:outerShdw>
          </a:effectLst>
          <a:scene3d>
            <a:camera prst="orthographicFront">
              <a:rot rev="0" lat="0" lon="0"/>
            </a:camera>
            <a:lightRig rig="threePt" dir="t">
              <a:rot rev="1200000" lat="0" lon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t="-80000" r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t="50000" r="50000"/>
          </a:path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>
  <a:themeElements>
    <a:clrScheme name="Custom 218">
      <a:dk1>
        <a:srgbClr val="000000"/>
      </a:dk1>
      <a:lt1>
        <a:srgbClr val="FFFFFF"/>
      </a:lt1>
      <a:dk2>
        <a:srgbClr val="5B595A"/>
      </a:dk2>
      <a:lt2>
        <a:srgbClr val="CFD4D4"/>
      </a:lt2>
      <a:accent1>
        <a:srgbClr val="CC0202"/>
      </a:accent1>
      <a:accent2>
        <a:srgbClr val="228AFF"/>
      </a:accent2>
      <a:accent3>
        <a:srgbClr val="FBC82F"/>
      </a:accent3>
      <a:accent4>
        <a:srgbClr val="253E91"/>
      </a:accent4>
      <a:accent5>
        <a:srgbClr val="F68D0C"/>
      </a:accent5>
      <a:accent6>
        <a:srgbClr val="257E12"/>
      </a:accent6>
      <a:hlink>
        <a:srgbClr val="144C72"/>
      </a:hlink>
      <a:folHlink>
        <a:srgbClr val="8C9D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scaled="1" ang="16200000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scaled="0" ang="1620000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dist="20000" blurRad="4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dist="23000" blurRad="40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dist="23000" blurRad="40000">
              <a:srgbClr val="000000">
                <a:alpha val="35000"/>
              </a:srgbClr>
            </a:outerShdw>
          </a:effectLst>
          <a:scene3d>
            <a:camera prst="orthographicFront">
              <a:rot rev="0" lat="0" lon="0"/>
            </a:camera>
            <a:lightRig rig="threePt" dir="t">
              <a:rot rev="1200000" lat="0" lon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t="-80000" r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t="50000" r="50000"/>
          </a:path>
        </a:gradFill>
      </a:bgFillStyleLst>
    </a:fmtScheme>
  </a:themeElements>
</a:theme>
</file>