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5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8.xml"/>
  <Override ContentType="application/vnd.openxmlformats-officedocument.presentationml.slide+xml" PartName="/ppt/slides/slide10.xml"/>
  <Override ContentType="application/vnd.openxmlformats-officedocument.presentationml.slide+xml" PartName="/ppt/slides/slide4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Type="http://schemas.openxmlformats.org/officeDocument/2006/relationships/officeDocument" Id="rId1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c:Ignorable="mv" autoCompressPictures="0" mc:PreserveAttributes="mv:*" saveSubsetFonts="1">
  <p:sldMasterIdLst>
    <p:sldMasterId id="2147483672" r:id="rId4"/>
    <p:sldMasterId id="2147483673" r:id="rId5"/>
    <p:sldMasterId id="2147483674" r:id="rId6"/>
    <p:sldMasterId id="2147483675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y="6858000" cx="9144000"/>
  <p:notesSz cy="9144000" cx="6858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i="0" baseline="0" strike="noStrike" sz="1400" b="0" cap="none" u="non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ype="http://schemas.openxmlformats.org/officeDocument/2006/relationships/slide" Id="rId18" Target="slides/slide10.xml"/><Relationship Type="http://schemas.openxmlformats.org/officeDocument/2006/relationships/slide" Id="rId17" Target="slides/slide9.xml"/><Relationship Type="http://schemas.openxmlformats.org/officeDocument/2006/relationships/slide" Id="rId16" Target="slides/slide8.xml"/><Relationship Type="http://schemas.openxmlformats.org/officeDocument/2006/relationships/slide" Id="rId15" Target="slides/slide7.xml"/><Relationship Type="http://schemas.openxmlformats.org/officeDocument/2006/relationships/slide" Id="rId14" Target="slides/slide6.xml"/><Relationship Type="http://schemas.openxmlformats.org/officeDocument/2006/relationships/presProps" Id="rId2" Target="presProps.xml"/><Relationship Type="http://schemas.openxmlformats.org/officeDocument/2006/relationships/slide" Id="rId12" Target="slides/slide4.xml"/><Relationship Type="http://schemas.openxmlformats.org/officeDocument/2006/relationships/theme" Id="rId1" Target="theme/theme2.xml"/><Relationship Type="http://schemas.openxmlformats.org/officeDocument/2006/relationships/slide" Id="rId13" Target="slides/slide5.xml"/><Relationship Type="http://schemas.openxmlformats.org/officeDocument/2006/relationships/slideMaster" Id="rId4" Target="slideMasters/slideMaster1.xml"/><Relationship Type="http://schemas.openxmlformats.org/officeDocument/2006/relationships/slide" Id="rId10" Target="slides/slide2.xml"/><Relationship Type="http://schemas.openxmlformats.org/officeDocument/2006/relationships/tableStyles" Id="rId3" Target="tableStyles.xml"/><Relationship Type="http://schemas.openxmlformats.org/officeDocument/2006/relationships/slide" Id="rId11" Target="slides/slide3.xml"/><Relationship Type="http://schemas.openxmlformats.org/officeDocument/2006/relationships/slide" Id="rId9" Target="slides/slide1.xml"/><Relationship Type="http://schemas.openxmlformats.org/officeDocument/2006/relationships/slideMaster" Id="rId6" Target="slideMasters/slideMaster3.xml"/><Relationship Type="http://schemas.openxmlformats.org/officeDocument/2006/relationships/slideMaster" Id="rId5" Target="slideMasters/slideMaster2.xml"/><Relationship Type="http://schemas.openxmlformats.org/officeDocument/2006/relationships/notesMaster" Id="rId8" Target="notesMasters/notesMaster1.xml"/><Relationship Type="http://schemas.openxmlformats.org/officeDocument/2006/relationships/slideMaster" Id="rId7" Target="slideMasters/slideMaster4.xml"/></Relationships>
</file>

<file path=ppt/notesMasters/_rels/notesMaster1.xml.rels><?xml version="1.0" encoding="UTF-8" standalone="yes"?><Relationships xmlns="http://schemas.openxmlformats.org/package/2006/relationships"><Relationship Type="http://schemas.openxmlformats.org/officeDocument/2006/relationships/theme" Id="rId1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" id="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Shape 2" id="2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name="Shape 3" id="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bIns="91425" tIns="91425" anchor="t" lIns="91425" rIns="91425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/>
        </p:txBody>
      </p:sp>
    </p:spTree>
  </p:cSld>
  <p:clrMap accent6="accent6" tx2="lt2" accent5="accent5" bg2="dk2" tx1="dk1" accent4="accent4" bg1="lt1" accent3="accent3" accent2="accent2" accent1="accent1" folHlink="folHlink" hlink="hlink"/>
</p:notesMaster>
</file>

<file path=ppt/notesSlides/_rels/notesSlide1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2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3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4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5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6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7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8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9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Type="http://schemas.openxmlformats.org/officeDocument/2006/relationships/notesMaster" Id="rId1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3" id="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4" id="114"/>
          <p:cNvSpPr/>
          <p:nvPr>
            <p:ph type="sldImg" idx="2"/>
          </p:nvPr>
        </p:nvSpPr>
        <p:spPr>
          <a:xfrm>
            <a:off y="685800" x="1143225"/>
            <a:ext cy="3429000" cx="4572225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15" id="115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19" id="1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0" id="120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1" id="121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26" id="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7" id="127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28" id="12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2" id="1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3" id="13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34" id="13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38" id="1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9" id="13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0" id="14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44" id="14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5" id="145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46" id="146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0" id="1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1" id="151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2" id="152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56" id="1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7" id="157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58" id="158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2" id="1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3" id="163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64" id="164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name="Shape 168" id="1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9" id="169"/>
          <p:cNvSpPr/>
          <p:nvPr>
            <p:ph type="sldImg" idx="2"/>
          </p:nvPr>
        </p:nvSpPr>
        <p:spPr>
          <a:xfrm>
            <a:off y="685800" x="1143225"/>
            <a:ext cy="3429000" cx="4572299"/>
          </a:xfrm>
          <a:custGeom>
            <a:pathLst>
              <a:path extrusionOk="0" h="120000" w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</p:spPr>
      </p:sp>
      <p:sp>
        <p:nvSpPr>
          <p:cNvPr name="Shape 170" id="170"/>
          <p:cNvSpPr txBox="1"/>
          <p:nvPr>
            <p:ph type="body" idx="1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5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6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7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0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1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2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3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_rels/slideLayout24.xml.rels><?xml version="1.0" encoding="UTF-8" standalone="yes"?><Relationships xmlns="http://schemas.openxmlformats.org/package/2006/relationships"><Relationship Type="http://schemas.openxmlformats.org/officeDocument/2006/relationships/slideMaster" Id="rId1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" id="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" id="8"/>
          <p:cNvSpPr/>
          <p:nvPr/>
        </p:nvSpPr>
        <p:spPr>
          <a:xfrm rot="10800000" flipH="1">
            <a:off y="3979800" x="0"/>
            <a:ext cy="2878199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9" id="9"/>
          <p:cNvSpPr/>
          <p:nvPr/>
        </p:nvSpPr>
        <p:spPr>
          <a:xfrm>
            <a:off y="3190900" x="0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0" id="10"/>
          <p:cNvSpPr/>
          <p:nvPr/>
        </p:nvSpPr>
        <p:spPr>
          <a:xfrm rot="10800000" flipH="1">
            <a:off y="3980458" x="0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1" id="11"/>
          <p:cNvSpPr txBox="1"/>
          <p:nvPr>
            <p:ph type="ctrTitle"/>
          </p:nvPr>
        </p:nvSpPr>
        <p:spPr>
          <a:xfrm>
            <a:off y="2329190" x="685800"/>
            <a:ext cy="16505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ctr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2" id="12"/>
          <p:cNvSpPr txBox="1"/>
          <p:nvPr>
            <p:ph type="subTitle" idx="1"/>
          </p:nvPr>
        </p:nvSpPr>
        <p:spPr>
          <a:xfrm>
            <a:off y="4124476" x="685800"/>
            <a:ext cy="8888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152400" algn="ctr" marL="0" rtl="0">
              <a:spcBef>
                <a:spcPts val="0"/>
              </a:spcBef>
              <a:buClr>
                <a:schemeClr val="dk2"/>
              </a:buClr>
              <a:buSzPct val="100000"/>
              <a:buFont typeface="Georgia"/>
              <a:buNone/>
              <a:defRPr i="1" baseline="0" strike="noStrike" sz="2400" b="0" cap="none" u="none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13" id="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" id="14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5" id="15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6" id="16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17" id="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18" id="1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9" id="1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0" id="20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1" id="21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2" id="2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23" id="23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24" id="24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5" id="25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26" id="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27" id="27"/>
          <p:cNvSpPr/>
          <p:nvPr/>
        </p:nvSpPr>
        <p:spPr>
          <a:xfrm rot="10800000" flipH="1">
            <a:off y="1550999" x="0"/>
            <a:ext cy="53070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8" id="28"/>
          <p:cNvSpPr/>
          <p:nvPr/>
        </p:nvSpPr>
        <p:spPr>
          <a:xfrm flipH="1">
            <a:off y="761799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29" id="29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algn="l" rtl="0">
              <a:spcBef>
                <a:spcPts val="0"/>
              </a:spcBef>
              <a:buSzPct val="100000"/>
              <a:buFont typeface="Georgia"/>
              <a:buNone/>
              <a:defRPr sz="4800" b="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30" id="30"/>
          <p:cNvSpPr/>
          <p:nvPr/>
        </p:nvSpPr>
        <p:spPr>
          <a:xfrm rot="10800000">
            <a:off y="1551358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31" id="3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2" id="32"/>
          <p:cNvSpPr/>
          <p:nvPr/>
        </p:nvSpPr>
        <p:spPr>
          <a:xfrm rot="10800000" flipH="1">
            <a:off y="5883599" x="0"/>
            <a:ext cy="974400" cx="914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3" id="33"/>
          <p:cNvSpPr/>
          <p:nvPr/>
        </p:nvSpPr>
        <p:spPr>
          <a:xfrm flipH="1">
            <a:off y="5094446" x="4526627"/>
            <a:ext cy="790108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4" id="34"/>
          <p:cNvSpPr/>
          <p:nvPr/>
        </p:nvSpPr>
        <p:spPr>
          <a:xfrm rot="10800000">
            <a:off y="5884005" x="4526627"/>
            <a:ext cy="759612" cx="4617372"/>
          </a:xfrm>
          <a:custGeom>
            <a:pathLst>
              <a:path extrusionOk="0" h="1108924" w="4617373">
                <a:moveTo>
                  <a:pt y="1108924" x="1199"/>
                </a:moveTo>
                <a:lnTo>
                  <a:pt y="1108924" x="4617373"/>
                </a:lnTo>
                <a:lnTo>
                  <a:pt y="0" x="0"/>
                </a:lnTo>
                <a:cubicBezTo>
                  <a:pt y="369641" x="400"/>
                  <a:pt y="739283" x="799"/>
                  <a:pt y="1108924" x="1199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35" id="35"/>
          <p:cNvSpPr txBox="1"/>
          <p:nvPr>
            <p:ph type="body" idx="1"/>
          </p:nvPr>
        </p:nvSpPr>
        <p:spPr>
          <a:xfrm>
            <a:off y="5895635" x="457200"/>
            <a:ext cy="6738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i="1" sz="2400">
                <a:solidFill>
                  <a:schemeClr val="dk2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i="1" sz="2400">
                <a:solidFill>
                  <a:schemeClr val="dk2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i="1" sz="24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36" id="3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7" id="37"/>
          <p:cNvSpPr/>
          <p:nvPr/>
        </p:nvSpPr>
        <p:spPr>
          <a:xfrm>
            <a:off y="101675" x="6676"/>
            <a:ext cy="6739722" cx="9134130"/>
          </a:xfrm>
          <a:custGeom>
            <a:pathLst>
              <a:path extrusionOk="0" h="6739723" w="9157023">
                <a:moveTo>
                  <a:pt y="0" x="1629"/>
                </a:moveTo>
                <a:lnTo>
                  <a:pt y="4340980" x="9157023"/>
                </a:lnTo>
                <a:lnTo>
                  <a:pt y="6739723" x="1593"/>
                </a:lnTo>
                <a:cubicBezTo>
                  <a:pt y="5123960" x="-3941"/>
                  <a:pt y="1615763" x="7163"/>
                  <a:pt y="0" x="1629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41" id="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2" id="42"/>
          <p:cNvSpPr/>
          <p:nvPr/>
        </p:nvSpPr>
        <p:spPr>
          <a:xfrm>
            <a:off y="311039" x="372035"/>
            <a:ext cy="4440899" cx="8399999"/>
          </a:xfrm>
          <a:prstGeom prst="roundRect">
            <a:avLst>
              <a:gd name="adj" fmla="val 3653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3" id="43"/>
          <p:cNvSpPr/>
          <p:nvPr/>
        </p:nvSpPr>
        <p:spPr>
          <a:xfrm>
            <a:off y="4904401" x="372035"/>
            <a:ext cy="1206600" cx="8399999"/>
          </a:xfrm>
          <a:prstGeom prst="roundRect">
            <a:avLst>
              <a:gd name="adj" fmla="val 15243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4" id="44"/>
          <p:cNvSpPr txBox="1"/>
          <p:nvPr>
            <p:ph type="ctrTitle"/>
          </p:nvPr>
        </p:nvSpPr>
        <p:spPr>
          <a:xfrm>
            <a:off y="630810" x="685800"/>
            <a:ext cy="3789300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5" id="45"/>
          <p:cNvSpPr txBox="1"/>
          <p:nvPr>
            <p:ph type="subTitle" idx="1"/>
          </p:nvPr>
        </p:nvSpPr>
        <p:spPr>
          <a:xfrm>
            <a:off y="5195894" x="685800"/>
            <a:ext cy="614099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46" id="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47" id="47"/>
          <p:cNvSpPr/>
          <p:nvPr/>
        </p:nvSpPr>
        <p:spPr>
          <a:xfrm>
            <a:off y="1550894" x="372035"/>
            <a:ext cy="5170500" cx="8399999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8" id="48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49" id="49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name="Shape 50" id="5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51" id="5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2" id="52"/>
          <p:cNvSpPr/>
          <p:nvPr/>
        </p:nvSpPr>
        <p:spPr>
          <a:xfrm>
            <a:off y="1550894" x="372035"/>
            <a:ext cy="5170500" cx="41148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3" id="53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4" id="54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name="Shape 55" id="55"/>
          <p:cNvSpPr txBox="1"/>
          <p:nvPr>
            <p:ph type="body" idx="1"/>
          </p:nvPr>
        </p:nvSpPr>
        <p:spPr>
          <a:xfrm>
            <a:off y="1600200" x="457200"/>
            <a:ext cy="4967700" cx="3925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56" id="56"/>
          <p:cNvSpPr/>
          <p:nvPr/>
        </p:nvSpPr>
        <p:spPr>
          <a:xfrm>
            <a:off y="1550894" x="4657164"/>
            <a:ext cy="5170500" cx="4114800"/>
          </a:xfrm>
          <a:prstGeom prst="roundRect">
            <a:avLst>
              <a:gd name="adj" fmla="val 3784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57" id="57"/>
          <p:cNvSpPr txBox="1"/>
          <p:nvPr>
            <p:ph type="body" idx="2"/>
          </p:nvPr>
        </p:nvSpPr>
        <p:spPr>
          <a:xfrm>
            <a:off y="1600200" x="4761353"/>
            <a:ext cy="4967700" cx="3925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58" id="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9" id="59"/>
          <p:cNvSpPr/>
          <p:nvPr/>
        </p:nvSpPr>
        <p:spPr>
          <a:xfrm>
            <a:off y="1550894" x="372035"/>
            <a:ext cy="5170500" cx="8399999"/>
          </a:xfrm>
          <a:prstGeom prst="roundRect">
            <a:avLst>
              <a:gd name="adj" fmla="val 297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60" id="60"/>
          <p:cNvSpPr/>
          <p:nvPr/>
        </p:nvSpPr>
        <p:spPr>
          <a:xfrm rot="10800000" flipH="1">
            <a:off y="-120" x="372035"/>
            <a:ext cy="1399800" cx="8399999"/>
          </a:xfrm>
          <a:prstGeom prst="round2SameRect">
            <a:avLst>
              <a:gd name="adj1" fmla="val 10590"/>
              <a:gd name="adj2" fmla="val 0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  <p:sp>
        <p:nvSpPr>
          <p:cNvPr name="Shape 61" id="61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>
                <a:solidFill>
                  <a:schemeClr val="dk2"/>
                </a:solidFill>
              </a:defRPr>
            </a:lvl6pPr>
            <a:lvl7pPr rtl="0">
              <a:defRPr>
                <a:solidFill>
                  <a:schemeClr val="dk2"/>
                </a:solidFill>
              </a:defRPr>
            </a:lvl7pPr>
            <a:lvl8pPr rtl="0">
              <a:defRPr>
                <a:solidFill>
                  <a:schemeClr val="dk2"/>
                </a:solidFill>
              </a:defRPr>
            </a:lvl8pPr>
            <a:lvl9pPr rtl="0"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62" id="6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3" id="63"/>
          <p:cNvSpPr txBox="1"/>
          <p:nvPr>
            <p:ph type="body" idx="1"/>
          </p:nvPr>
        </p:nvSpPr>
        <p:spPr>
          <a:xfrm>
            <a:off y="5702203" x="372035"/>
            <a:ext cy="865500" cx="8399999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1pPr>
            <a:lvl2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2pPr>
            <a:lvl3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3pPr>
            <a:lvl4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4pPr>
            <a:lvl5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5pPr>
            <a:lvl6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6pPr>
            <a:lvl7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66666"/>
              <a:buFont typeface="Arial"/>
              <a:buChar char="•"/>
              <a:defRPr sz="2400" b="1">
                <a:solidFill>
                  <a:schemeClr val="lt1"/>
                </a:solidFill>
              </a:defRPr>
            </a:lvl7pPr>
            <a:lvl8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urier New"/>
              <a:buChar char="o"/>
              <a:defRPr sz="2400" b="1">
                <a:solidFill>
                  <a:schemeClr val="lt1"/>
                </a:solidFill>
              </a:defRPr>
            </a:lvl8pPr>
            <a:lvl9pPr indent="-342900" algn="l" marL="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Wingdings"/>
              <a:buChar char="§"/>
              <a:defRPr sz="2400" b="1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name="Shape 64" id="64"/>
          <p:cNvSpPr/>
          <p:nvPr/>
        </p:nvSpPr>
        <p:spPr>
          <a:xfrm>
            <a:off y="311039" x="372035"/>
            <a:ext cy="5158200" cx="8399999"/>
          </a:xfrm>
          <a:prstGeom prst="roundRect">
            <a:avLst>
              <a:gd name="adj" fmla="val 2776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65" id="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6" id="66"/>
          <p:cNvSpPr/>
          <p:nvPr/>
        </p:nvSpPr>
        <p:spPr>
          <a:xfrm>
            <a:off y="314112" x="372035"/>
            <a:ext cy="6229800" cx="8399999"/>
          </a:xfrm>
          <a:prstGeom prst="roundRect">
            <a:avLst>
              <a:gd name="adj" fmla="val 2255"/>
            </a:avLst>
          </a:prstGeom>
          <a:solidFill>
            <a:srgbClr val="FFFFFF"/>
          </a:solidFill>
          <a:ln>
            <a:noFill/>
          </a:ln>
        </p:spPr>
        <p:txBody>
          <a:bodyPr bIns="45700" tIns="45700" lIns="91425" anchor="ctr" anchorCtr="0" rIns="91425">
            <a:spAutoFit/>
          </a:bodyPr>
          <a:lstStyle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71" id="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2" id="72"/>
          <p:cNvSpPr txBox="1"/>
          <p:nvPr>
            <p:ph type="ctrTitle"/>
          </p:nvPr>
        </p:nvSpPr>
        <p:spPr>
          <a:xfrm>
            <a:off y="751679" x="457200"/>
            <a:ext cy="4012499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4572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72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73" id="73"/>
          <p:cNvSpPr txBox="1"/>
          <p:nvPr>
            <p:ph type="subTitle" idx="1"/>
          </p:nvPr>
        </p:nvSpPr>
        <p:spPr>
          <a:xfrm>
            <a:off y="4955189" x="457200"/>
            <a:ext cy="16434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48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name="Shape 74" id="74"/>
          <p:cNvCxnSpPr/>
          <p:nvPr/>
        </p:nvCxnSpPr>
        <p:spPr>
          <a:xfrm>
            <a:off y="548639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  <p:cxnSp>
        <p:nvCxnSpPr>
          <p:cNvPr name="Shape 75" id="75"/>
          <p:cNvCxnSpPr/>
          <p:nvPr/>
        </p:nvCxnSpPr>
        <p:spPr>
          <a:xfrm>
            <a:off y="4844510" x="457200"/>
            <a:ext cy="0" cx="8229600"/>
          </a:xfrm>
          <a:prstGeom prst="straightConnector1">
            <a:avLst/>
          </a:prstGeom>
          <a:noFill/>
          <a:ln w="5715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76" id="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77" id="7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name="Shape 78" id="7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cxnSp>
        <p:nvCxnSpPr>
          <p:cNvPr name="Shape 79" id="79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80" id="8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1" id="81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rgbClr val="DA0002"/>
                </a:solidFill>
              </a:defRPr>
            </a:lvl1pPr>
            <a:lvl2pPr rtl="0">
              <a:defRPr>
                <a:solidFill>
                  <a:srgbClr val="DA0002"/>
                </a:solidFill>
              </a:defRPr>
            </a:lvl2pPr>
            <a:lvl3pPr rtl="0">
              <a:defRPr>
                <a:solidFill>
                  <a:srgbClr val="DA0002"/>
                </a:solidFill>
              </a:defRPr>
            </a:lvl3pPr>
            <a:lvl4pPr rtl="0">
              <a:defRPr>
                <a:solidFill>
                  <a:srgbClr val="DA0002"/>
                </a:solidFill>
              </a:defRPr>
            </a:lvl4pPr>
            <a:lvl5pPr rtl="0">
              <a:defRPr>
                <a:solidFill>
                  <a:srgbClr val="DA0002"/>
                </a:solidFill>
              </a:defRPr>
            </a:lvl5pPr>
            <a:lvl6pPr rtl="0">
              <a:defRPr>
                <a:solidFill>
                  <a:srgbClr val="DA0002"/>
                </a:solidFill>
              </a:defRPr>
            </a:lvl6pPr>
            <a:lvl7pPr rtl="0">
              <a:defRPr>
                <a:solidFill>
                  <a:srgbClr val="DA0002"/>
                </a:solidFill>
              </a:defRPr>
            </a:lvl7pPr>
            <a:lvl8pPr rtl="0">
              <a:defRPr>
                <a:solidFill>
                  <a:srgbClr val="DA0002"/>
                </a:solidFill>
              </a:defRPr>
            </a:lvl8pPr>
            <a:lvl9pPr rtl="0">
              <a:defRPr>
                <a:solidFill>
                  <a:srgbClr val="DA0002"/>
                </a:solidFill>
              </a:defRPr>
            </a:lvl9pPr>
          </a:lstStyle>
          <a:p/>
        </p:txBody>
      </p:sp>
      <p:sp>
        <p:nvSpPr>
          <p:cNvPr name="Shape 82" id="82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83" id="83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cxnSp>
        <p:nvCxnSpPr>
          <p:cNvPr name="Shape 84" id="84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rgbClr val="DA000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85" id="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6" id="8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rtl="0">
              <a:defRPr>
                <a:solidFill>
                  <a:schemeClr val="accent1"/>
                </a:solidFill>
              </a:defRPr>
            </a:lvl1pPr>
            <a:lvl2pPr rtl="0">
              <a:defRPr>
                <a:solidFill>
                  <a:schemeClr val="accent1"/>
                </a:solidFill>
              </a:defRPr>
            </a:lvl2pPr>
            <a:lvl3pPr rtl="0">
              <a:defRPr>
                <a:solidFill>
                  <a:schemeClr val="accent1"/>
                </a:solidFill>
              </a:defRPr>
            </a:lvl3pPr>
            <a:lvl4pPr rtl="0">
              <a:defRPr>
                <a:solidFill>
                  <a:schemeClr val="accent1"/>
                </a:solidFill>
              </a:defRPr>
            </a:lvl4pPr>
            <a:lvl5pPr rtl="0">
              <a:defRPr>
                <a:solidFill>
                  <a:schemeClr val="accent1"/>
                </a:solidFill>
              </a:defRPr>
            </a:lvl5pPr>
            <a:lvl6pPr rtl="0">
              <a:defRPr>
                <a:solidFill>
                  <a:schemeClr val="accent1"/>
                </a:solidFill>
              </a:defRPr>
            </a:lvl6pPr>
            <a:lvl7pPr rtl="0">
              <a:defRPr>
                <a:solidFill>
                  <a:schemeClr val="accent1"/>
                </a:solidFill>
              </a:defRPr>
            </a:lvl7pPr>
            <a:lvl8pPr rtl="0">
              <a:defRPr>
                <a:solidFill>
                  <a:schemeClr val="accent1"/>
                </a:solidFill>
              </a:defRPr>
            </a:lvl8pPr>
            <a:lvl9pPr rtl="0">
              <a:defRPr>
                <a:solidFill>
                  <a:schemeClr val="accent1"/>
                </a:solidFill>
              </a:defRPr>
            </a:lvl9pPr>
          </a:lstStyle>
          <a:p/>
        </p:txBody>
      </p:sp>
      <p:cxnSp>
        <p:nvCxnSpPr>
          <p:cNvPr name="Shape 87" id="87"/>
          <p:cNvCxnSpPr/>
          <p:nvPr/>
        </p:nvCxnSpPr>
        <p:spPr>
          <a:xfrm>
            <a:off y="1524000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accent1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88" id="8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89" id="89"/>
          <p:cNvSpPr txBox="1"/>
          <p:nvPr>
            <p:ph type="body" idx="1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  <p:cxnSp>
        <p:nvCxnSpPr>
          <p:cNvPr name="Shape 90" id="90"/>
          <p:cNvCxnSpPr/>
          <p:nvPr/>
        </p:nvCxnSpPr>
        <p:spPr>
          <a:xfrm>
            <a:off y="5757014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91" id="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cxnSp>
        <p:nvCxnSpPr>
          <p:cNvPr name="Shape 92" id="92"/>
          <p:cNvCxnSpPr/>
          <p:nvPr/>
        </p:nvCxnSpPr>
        <p:spPr>
          <a:xfrm>
            <a:off y="150852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" type="title">
  <p:cSld name="title">
    <p:spTree>
      <p:nvGrpSpPr>
        <p:cNvPr name="Shape 96" id="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7" id="97"/>
          <p:cNvSpPr txBox="1"/>
          <p:nvPr>
            <p:ph type="ctrTitle"/>
          </p:nvPr>
        </p:nvSpPr>
        <p:spPr>
          <a:xfrm>
            <a:off y="2111123" x="685800"/>
            <a:ext cy="1546474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304800" algn="ctr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48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8" id="98"/>
          <p:cNvSpPr txBox="1"/>
          <p:nvPr>
            <p:ph type="subTitle" idx="1"/>
          </p:nvPr>
        </p:nvSpPr>
        <p:spPr>
          <a:xfrm>
            <a:off y="3786737" x="685800"/>
            <a:ext cy="1046317" cx="77724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190500" algn="ctr" mar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i="0" baseline="0" strike="noStrike" sz="3000" b="0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x" type="tx">
  <p:cSld name="tx">
    <p:spTree>
      <p:nvGrpSpPr>
        <p:cNvPr name="Shape 99" id="9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0" id="10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1" id="101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indent="-285750" marL="742950" rtl="0">
              <a:defRPr/>
            </a:lvl2pPr>
            <a:lvl3pPr indent="-228600" marL="1143000" rtl="0">
              <a:defRPr/>
            </a:lvl3pPr>
            <a:lvl4pPr indent="-228600" marL="16002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woColTx" type="twoColTx">
  <p:cSld name="twoColTx">
    <p:spTree>
      <p:nvGrpSpPr>
        <p:cNvPr name="Shape 102" id="10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3" id="10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104" id="104"/>
          <p:cNvSpPr txBox="1"/>
          <p:nvPr>
            <p:ph type="body" idx="1"/>
          </p:nvPr>
        </p:nvSpPr>
        <p:spPr>
          <a:xfrm>
            <a:off y="1600200" x="457200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  <p:sp>
        <p:nvSpPr>
          <p:cNvPr name="Shape 105" id="105"/>
          <p:cNvSpPr txBox="1"/>
          <p:nvPr>
            <p:ph type="body" idx="2"/>
          </p:nvPr>
        </p:nvSpPr>
        <p:spPr>
          <a:xfrm>
            <a:off y="1600200" x="4692273"/>
            <a:ext cy="4967574" cx="3994525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titleOnly" type="titleOnly">
  <p:cSld name="titleOnly">
    <p:spTree>
      <p:nvGrpSpPr>
        <p:cNvPr name="Shape 106" id="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7" id="10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CAPTION_ONLY">
  <p:cSld name="CAPTION_ONLY">
    <p:spTree>
      <p:nvGrpSpPr>
        <p:cNvPr name="Shape 108" id="10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09" id="109"/>
          <p:cNvSpPr txBox="1"/>
          <p:nvPr>
            <p:ph type="body" idx="1"/>
          </p:nvPr>
        </p:nvSpPr>
        <p:spPr>
          <a:xfrm>
            <a:off y="5875078" x="457200"/>
            <a:ext cy="692693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indent="-285750" algn="ctr" marL="285750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matchingName="blank" type="blank">
  <p:cSld name="blank">
    <p:spTree>
      <p:nvGrpSpPr>
        <p:cNvPr name="Shape 110" id="110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.xml"/><Relationship Type="http://schemas.openxmlformats.org/officeDocument/2006/relationships/slideLayout" Id="rId1" Target="../slideLayouts/slideLayout1.xml"/><Relationship Type="http://schemas.openxmlformats.org/officeDocument/2006/relationships/slideLayout" Id="rId4" Target="../slideLayouts/slideLayout4.xml"/><Relationship Type="http://schemas.openxmlformats.org/officeDocument/2006/relationships/slideLayout" Id="rId3" Target="../slideLayouts/slideLayout3.xml"/><Relationship Type="http://schemas.openxmlformats.org/officeDocument/2006/relationships/slideLayout" Id="rId6" Target="../slideLayouts/slideLayout6.xml"/><Relationship Type="http://schemas.openxmlformats.org/officeDocument/2006/relationships/slideLayout" Id="rId5" Target="../slideLayouts/slideLayout5.xml"/><Relationship Type="http://schemas.openxmlformats.org/officeDocument/2006/relationships/theme" Id="rId7" Target="../theme/theme6.xml"/></Relationships>
</file>

<file path=ppt/slideMasters/_rels/slideMaster2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8.xml"/><Relationship Type="http://schemas.openxmlformats.org/officeDocument/2006/relationships/slideLayout" Id="rId1" Target="../slideLayouts/slideLayout7.xml"/><Relationship Type="http://schemas.openxmlformats.org/officeDocument/2006/relationships/slideLayout" Id="rId4" Target="../slideLayouts/slideLayout10.xml"/><Relationship Type="http://schemas.openxmlformats.org/officeDocument/2006/relationships/slideLayout" Id="rId3" Target="../slideLayouts/slideLayout9.xml"/><Relationship Type="http://schemas.openxmlformats.org/officeDocument/2006/relationships/slideLayout" Id="rId6" Target="../slideLayouts/slideLayout12.xml"/><Relationship Type="http://schemas.openxmlformats.org/officeDocument/2006/relationships/slideLayout" Id="rId5" Target="../slideLayouts/slideLayout11.xml"/><Relationship Type="http://schemas.openxmlformats.org/officeDocument/2006/relationships/theme" Id="rId7" Target="../theme/theme4.xml"/></Relationships>
</file>

<file path=ppt/slideMasters/_rels/slideMaster3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14.xml"/><Relationship Type="http://schemas.openxmlformats.org/officeDocument/2006/relationships/slideLayout" Id="rId1" Target="../slideLayouts/slideLayout13.xml"/><Relationship Type="http://schemas.openxmlformats.org/officeDocument/2006/relationships/slideLayout" Id="rId4" Target="../slideLayouts/slideLayout16.xml"/><Relationship Type="http://schemas.openxmlformats.org/officeDocument/2006/relationships/slideLayout" Id="rId3" Target="../slideLayouts/slideLayout15.xml"/><Relationship Type="http://schemas.openxmlformats.org/officeDocument/2006/relationships/slideLayout" Id="rId6" Target="../slideLayouts/slideLayout18.xml"/><Relationship Type="http://schemas.openxmlformats.org/officeDocument/2006/relationships/slideLayout" Id="rId5" Target="../slideLayouts/slideLayout17.xml"/><Relationship Type="http://schemas.openxmlformats.org/officeDocument/2006/relationships/theme" Id="rId7" Target="../theme/theme5.xml"/></Relationships>
</file>

<file path=ppt/slideMasters/_rels/slideMaster4.xml.rels><?xml version="1.0" encoding="UTF-8" standalone="yes"?><Relationships xmlns="http://schemas.openxmlformats.org/package/2006/relationships"><Relationship Type="http://schemas.openxmlformats.org/officeDocument/2006/relationships/slideLayout" Id="rId2" Target="../slideLayouts/slideLayout20.xml"/><Relationship Type="http://schemas.openxmlformats.org/officeDocument/2006/relationships/slideLayout" Id="rId1" Target="../slideLayouts/slideLayout19.xml"/><Relationship Type="http://schemas.openxmlformats.org/officeDocument/2006/relationships/slideLayout" Id="rId4" Target="../slideLayouts/slideLayout22.xml"/><Relationship Type="http://schemas.openxmlformats.org/officeDocument/2006/relationships/slideLayout" Id="rId3" Target="../slideLayouts/slideLayout21.xml"/><Relationship Type="http://schemas.openxmlformats.org/officeDocument/2006/relationships/slideLayout" Id="rId6" Target="../slideLayouts/slideLayout24.xml"/><Relationship Type="http://schemas.openxmlformats.org/officeDocument/2006/relationships/slideLayout" Id="rId5" Target="../slideLayouts/slideLayout23.xml"/><Relationship Type="http://schemas.openxmlformats.org/officeDocument/2006/relationships/theme" Id="rId7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r="50%" l="50%" b="50%" t="50%"/>
          </a:path>
          <a:tileRect/>
        </a:gradFill>
      </p:bgPr>
    </p:bg>
    <p:spTree>
      <p:nvGrpSpPr>
        <p:cNvPr name="Shape 4" id="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5" id="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ctr" anchorCtr="0" rIns="91425"/>
          <a:lstStyle>
            <a:lvl1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304800" algn="l" marL="0" rtl="0">
              <a:spcBef>
                <a:spcPts val="0"/>
              </a:spcBef>
              <a:buClr>
                <a:schemeClr val="lt1"/>
              </a:buClr>
              <a:buSzPct val="100000"/>
              <a:buFont typeface="Georgia"/>
              <a:buNone/>
              <a:defRPr i="0" baseline="0" strike="noStrike" sz="4800" b="0" cap="none" u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name="Shape 6" id="6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dk2"/>
        </a:solidFill>
      </p:bgPr>
    </p:bg>
    <p:spTree>
      <p:nvGrpSpPr>
        <p:cNvPr name="Shape 38" id="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39" id="39"/>
          <p:cNvSpPr txBox="1"/>
          <p:nvPr>
            <p:ph type="title"/>
          </p:nvPr>
        </p:nvSpPr>
        <p:spPr>
          <a:xfrm>
            <a:off y="186035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40" id="40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67" id="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68" id="6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accent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69" id="6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name="Shape 70" id="70"/>
          <p:cNvCxnSpPr/>
          <p:nvPr/>
        </p:nvCxnSpPr>
        <p:spPr>
          <a:xfrm>
            <a:off y="6697679" x="457200"/>
            <a:ext cy="0" cx="8229600"/>
          </a:xfrm>
          <a:prstGeom prst="straightConnector1">
            <a:avLst/>
          </a:prstGeom>
          <a:noFill/>
          <a:ln w="50800" cap="flat">
            <a:solidFill>
              <a:schemeClr val="lt2"/>
            </a:solidFill>
            <a:prstDash val="solid"/>
            <a:round/>
            <a:headEnd len="med" type="none" w="med"/>
            <a:tailEnd len="med" type="none" w="med"/>
          </a:ln>
        </p:spPr>
      </p:cxn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name="Shape 93" id="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94" id="9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b" anchorCtr="0" rIns="91425"/>
          <a:lstStyle>
            <a:lvl1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228600" algn="l" marL="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i="0" baseline="0" strike="noStrike" sz="3600" b="1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name="Shape 95" id="95"/>
          <p:cNvSpPr txBox="1"/>
          <p:nvPr>
            <p:ph type="body" idx="1"/>
          </p:nvPr>
        </p:nvSpPr>
        <p:spPr>
          <a:xfrm>
            <a:off y="1600200" x="457200"/>
            <a:ext cy="4967574" cx="8229600"/>
          </a:xfrm>
          <a:prstGeom prst="rect">
            <a:avLst/>
          </a:prstGeom>
          <a:noFill/>
          <a:ln>
            <a:noFill/>
          </a:ln>
        </p:spPr>
        <p:txBody>
          <a:bodyPr bIns="91425" tIns="91425" lIns="91425" anchor="t" anchorCtr="0" rIns="91425"/>
          <a:lstStyle>
            <a:lvl1pPr indent="-342900" algn="l" marL="342900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30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85750" algn="l" marL="742950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algn="l" marL="1143000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24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algn="l" marL="16002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algn="l" marL="20574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algn="l" marL="25146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algn="l" marL="2971800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algn="l" marL="3429000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algn="l" marL="3886200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i="0" baseline="0" strike="noStrike" sz="1800" b="0" cap="none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6="accent6" tx2="lt2" bg2="dk2" accent5="accent5" tx1="dk1" bg1="lt1" accent4="accent4" accent3="accent3" accent2="accent2" accent1="accent1" folHlink="folHlink" hlink="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i="0" baseline="0" strike="noStrike" sz="1400" b="0" cap="none" u="non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.xml"/><Relationship Type="http://schemas.openxmlformats.org/officeDocument/2006/relationships/slideLayout" Id="rId1" Target="../slideLayouts/slideLayout1.xml"/></Relationships>
</file>

<file path=ppt/slides/_rels/slide2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2.xml"/><Relationship Type="http://schemas.openxmlformats.org/officeDocument/2006/relationships/slideLayout" Id="rId1" Target="../slideLayouts/slideLayout2.xml"/></Relationships>
</file>

<file path=ppt/slides/_rels/slide3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3.xml"/><Relationship Type="http://schemas.openxmlformats.org/officeDocument/2006/relationships/slideLayout" Id="rId1" Target="../slideLayouts/slideLayout3.xml"/></Relationships>
</file>

<file path=ppt/slides/_rels/slide4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4.xml"/><Relationship Type="http://schemas.openxmlformats.org/officeDocument/2006/relationships/slideLayout" Id="rId1" Target="../slideLayouts/slideLayout2.xml"/></Relationships>
</file>

<file path=ppt/slides/_rels/slide5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5.xml"/><Relationship Type="http://schemas.openxmlformats.org/officeDocument/2006/relationships/slideLayout" Id="rId1" Target="../slideLayouts/slideLayout2.xml"/></Relationships>
</file>

<file path=ppt/slides/_rels/slide6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6.xml"/><Relationship Type="http://schemas.openxmlformats.org/officeDocument/2006/relationships/slideLayout" Id="rId1" Target="../slideLayouts/slideLayout2.xml"/></Relationships>
</file>

<file path=ppt/slides/_rels/slide7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7.xml"/><Relationship Type="http://schemas.openxmlformats.org/officeDocument/2006/relationships/slideLayout" Id="rId1" Target="../slideLayouts/slideLayout2.xml"/></Relationships>
</file>

<file path=ppt/slides/_rels/slide8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8.xml"/><Relationship Type="http://schemas.openxmlformats.org/officeDocument/2006/relationships/slideLayout" Id="rId1" Target="../slideLayouts/slideLayout2.xml"/></Relationships>
</file>

<file path=ppt/slides/_rels/slide9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9.xml"/><Relationship Type="http://schemas.openxmlformats.org/officeDocument/2006/relationships/slideLayout" Id="rId1" Target="../slideLayouts/slideLayout2.xml"/></Relationships>
</file>

<file path=ppt/slides/_rels/slide10.xml.rels><?xml version="1.0" encoding="UTF-8" standalone="yes"?><Relationships xmlns="http://schemas.openxmlformats.org/package/2006/relationships"><Relationship Type="http://schemas.openxmlformats.org/officeDocument/2006/relationships/notesSlide" Id="rId2" Target="../notesSlides/notesSlide10.xml"/><Relationship Type="http://schemas.openxmlformats.org/officeDocument/2006/relationships/slideLayout" Id="rId1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1" id="1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2" id="112"/>
          <p:cNvSpPr txBox="1"/>
          <p:nvPr>
            <p:ph type="ctrTitle"/>
          </p:nvPr>
        </p:nvSpPr>
        <p:spPr>
          <a:xfrm>
            <a:off y="-1338820" x="457200"/>
            <a:ext cy="4057799" cx="8229600"/>
          </a:xfrm>
          <a:prstGeom prst="rect">
            <a:avLst/>
          </a:prstGeom>
        </p:spPr>
        <p:txBody>
          <a:bodyPr bIns="91425" tIns="91425" lIns="91425" anchor="b" anchorCtr="0" rIns="91425">
            <a:spAutoFit/>
          </a:bodyPr>
          <a:lstStyle/>
          <a:p>
            <a:pPr rtl="0" lvl="0">
              <a:buNone/>
            </a:pPr>
            <a:r>
              <a:rPr lang="en" b="1">
                <a:latin typeface="Trebuchet MS"/>
                <a:ea typeface="Trebuchet MS"/>
                <a:cs typeface="Trebuchet MS"/>
                <a:sym typeface="Trebuchet MS"/>
              </a:rPr>
              <a:t>Autoimmune Disease</a:t>
            </a:r>
          </a:p>
          <a:p>
            <a:pPr>
              <a:buNone/>
            </a:pPr>
            <a:r>
              <a:rPr lang="en" b="1">
                <a:latin typeface="Trebuchet MS"/>
                <a:ea typeface="Trebuchet MS"/>
                <a:cs typeface="Trebuchet MS"/>
                <a:sym typeface="Trebuchet MS"/>
              </a:rPr>
              <a:t>Prevention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16" id="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17" id="117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What is Autoimmune Disease?</a:t>
            </a:r>
          </a:p>
        </p:txBody>
      </p:sp>
      <p:sp>
        <p:nvSpPr>
          <p:cNvPr name="Shape 118" id="118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>
                <a:latin typeface="Trebuchet MS"/>
                <a:ea typeface="Trebuchet MS"/>
                <a:cs typeface="Trebuchet MS"/>
                <a:sym typeface="Trebuchet MS"/>
              </a:rPr>
              <a:t>Autoimmune disease is when the body's immune system is overactive and is attacking itself as if the body's cells were a bacteria, virus, mold or some other threat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2" id="12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23" id="123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 sz="3600"/>
              <a:t>Diseases Linked To Autoimmunity</a:t>
            </a:r>
          </a:p>
        </p:txBody>
      </p:sp>
      <p:sp>
        <p:nvSpPr>
          <p:cNvPr name="Shape 124" id="124"/>
          <p:cNvSpPr txBox="1"/>
          <p:nvPr>
            <p:ph type="body" idx="1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ADHD (some cases)</a:t>
            </a:r>
          </a:p>
          <a:p>
            <a:pPr rtl="0" lvl="0">
              <a:buNone/>
            </a:pPr>
            <a:r>
              <a:rPr lang="en"/>
              <a:t>Alopecia</a:t>
            </a:r>
          </a:p>
          <a:p>
            <a:pPr rtl="0" lvl="0">
              <a:buNone/>
            </a:pPr>
            <a:r>
              <a:rPr lang="en"/>
              <a:t>Autoimmune hepatitis </a:t>
            </a:r>
          </a:p>
          <a:p>
            <a:pPr rtl="0" lvl="0">
              <a:buNone/>
            </a:pPr>
            <a:r>
              <a:rPr lang="en"/>
              <a:t>Autism</a:t>
            </a:r>
          </a:p>
          <a:p>
            <a:pPr rtl="0" lvl="0">
              <a:buNone/>
            </a:pPr>
            <a:r>
              <a:rPr lang="en"/>
              <a:t>Celiac disease</a:t>
            </a:r>
          </a:p>
          <a:p>
            <a:pPr rtl="0" lvl="0">
              <a:buNone/>
            </a:pPr>
            <a:r>
              <a:rPr lang="en"/>
              <a:t>Grave's disease</a:t>
            </a:r>
          </a:p>
          <a:p>
            <a:pPr rtl="0" lvl="0">
              <a:buNone/>
            </a:pPr>
            <a:r>
              <a:rPr lang="en"/>
              <a:t>Hashimoto's disease</a:t>
            </a:r>
          </a:p>
          <a:p>
            <a:pPr rtl="0" lvl="0">
              <a:buNone/>
            </a:pPr>
            <a:r>
              <a:rPr lang="en"/>
              <a:t>Hemolytic anemia </a:t>
            </a:r>
          </a:p>
          <a:p>
            <a:pPr rtl="0" lvl="0">
              <a:buNone/>
            </a:pPr>
            <a:r>
              <a:rPr lang="en"/>
              <a:t>IBD/Crohn's/colitis</a:t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  <a:p>
            <a:r>
              <a:t/>
            </a:r>
          </a:p>
        </p:txBody>
      </p:sp>
      <p:sp>
        <p:nvSpPr>
          <p:cNvPr name="Shape 125" id="125"/>
          <p:cNvSpPr txBox="1"/>
          <p:nvPr>
            <p:ph type="body" idx="2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Inflammatory myopathy</a:t>
            </a:r>
          </a:p>
          <a:p>
            <a:pPr rtl="0" lvl="0">
              <a:buNone/>
            </a:pPr>
            <a:r>
              <a:rPr lang="en"/>
              <a:t>Liver biliary cirrhosis</a:t>
            </a:r>
          </a:p>
          <a:p>
            <a:pPr rtl="0" lvl="0">
              <a:buNone/>
            </a:pPr>
            <a:r>
              <a:rPr lang="en"/>
              <a:t>Lupus</a:t>
            </a:r>
          </a:p>
          <a:p>
            <a:pPr rtl="0" lvl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Multiple sclerosis </a:t>
            </a:r>
          </a:p>
          <a:p>
            <a:pPr rtl="0" lvl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Psoriasis</a:t>
            </a:r>
          </a:p>
          <a:p>
            <a:pPr rtl="0" lvl="0">
              <a:buNone/>
            </a:pPr>
            <a:r>
              <a:rPr lang="en"/>
              <a:t>Rheumatoid arthritis</a:t>
            </a:r>
          </a:p>
          <a:p>
            <a:pPr rtl="0" lvl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Scleroderma</a:t>
            </a:r>
          </a:p>
          <a:p>
            <a:pPr rtl="0" lvl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Type 1 diabetes</a:t>
            </a:r>
          </a:p>
          <a:p>
            <a:pPr lvl="0">
              <a:buClr>
                <a:srgbClr val="000000"/>
              </a:buClr>
              <a:buSzPct val="36666"/>
              <a:buFont typeface="Arial"/>
              <a:buNone/>
            </a:pPr>
            <a:r>
              <a:rPr lang="en"/>
              <a:t>Vitiligo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29" id="1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0" id="13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 sz="3600"/>
              <a:t>Underlying Causes Of Autoimmune Disease</a:t>
            </a:r>
          </a:p>
        </p:txBody>
      </p:sp>
      <p:sp>
        <p:nvSpPr>
          <p:cNvPr name="Shape 131" id="131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29845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/>
              <a:t>The vast majority of your immune system is located in your gut, and this is where most issues originate</a:t>
            </a:r>
          </a:p>
          <a:p>
            <a:pPr indent="-29845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/>
              <a:t>Gut damage allows foreign particles and improperly digested foodstuffs to enter into circulation</a:t>
            </a:r>
          </a:p>
          <a:p>
            <a:pPr indent="-29845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/>
              <a:t>The immune system reacts to these particles escaping the gut, and the gut lining gets damaged in the immune system attack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Holes in the gut lining now leak more particles and undigested foods</a:t>
            </a: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35" id="13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36" id="13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/>
              <a:t>Common Food Triggers</a:t>
            </a:r>
          </a:p>
        </p:txBody>
      </p:sp>
      <p:sp>
        <p:nvSpPr>
          <p:cNvPr name="Shape 137" id="137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Most autoimmune diseases are triggered through eating these foods: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Gluten (wheat, barley, rye)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Casein (milk, ice cream, cheese, yogurt)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Other grains (rice, oats)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Beans (including soy beans)</a:t>
            </a:r>
          </a:p>
          <a:p>
            <a:pPr indent="-419100" marR="0" algn="l" marL="457200" rtl="0"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Eggs, beef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Sugar, vegetable oil, 'junk foods'</a:t>
            </a:r>
          </a:p>
          <a:p>
            <a:pPr rtl="0" lvl="0">
              <a:buNone/>
            </a:pPr>
            <a:r>
              <a:rPr lang="en"/>
              <a:t>These affect people that are genetically susceptible to 'leaky gut'</a:t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1" id="1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2" id="142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/>
              <a:t>Is That Your Case?</a:t>
            </a:r>
          </a:p>
        </p:txBody>
      </p:sp>
      <p:sp>
        <p:nvSpPr>
          <p:cNvPr name="Shape 143" id="143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You won't know if you have sensitivities to foods unless you eliminate them COMPLETELY and pay attention to how your body feels without them</a:t>
            </a:r>
          </a:p>
          <a:p>
            <a:pPr indent="-298450" marL="457200" rtl="0" lvl="0"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/>
              <a:t>Eliminate foods one by one for at least 2 months minimum for each food to see the real result of getting it out your system</a:t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47" id="1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48" id="148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/>
              <a:t>Other Underlying Causes</a:t>
            </a:r>
          </a:p>
        </p:txBody>
      </p:sp>
      <p:sp>
        <p:nvSpPr>
          <p:cNvPr name="Shape 149" id="149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Exposure to synthetic chemicals:</a:t>
            </a:r>
          </a:p>
          <a:p>
            <a:pPr rtl="0" lvl="0">
              <a:buNone/>
            </a:pPr>
            <a:r>
              <a:rPr lang="en"/>
              <a:t>	</a:t>
            </a:r>
            <a:r>
              <a:rPr lang="en" sz="2400"/>
              <a:t>*Pesticides</a:t>
            </a:r>
          </a:p>
          <a:p>
            <a:pPr rtl="0" lvl="0">
              <a:buNone/>
            </a:pPr>
            <a:r>
              <a:rPr lang="en" sz="2400"/>
              <a:t>	*Unsafe Personal Care Products</a:t>
            </a:r>
          </a:p>
          <a:p>
            <a:pPr rtl="0" lvl="0">
              <a:buNone/>
            </a:pPr>
            <a:r>
              <a:rPr lang="en" sz="2400"/>
              <a:t>	*Waste products from food &amp; beverage packaging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Exposure to heavy metals and radioactive isotopes</a:t>
            </a:r>
          </a:p>
          <a:p>
            <a:r>
              <a:t/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3" id="1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54" id="154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/>
              <a:t>Gut Check: The First Step In Reversing Autoimmunity</a:t>
            </a:r>
          </a:p>
        </p:txBody>
      </p:sp>
      <p:sp>
        <p:nvSpPr>
          <p:cNvPr name="Shape 155" id="155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/>
              <a:t>*</a:t>
            </a:r>
            <a:r>
              <a:rPr lang="en" u="sng"/>
              <a:t>Remove offending foods</a:t>
            </a:r>
            <a:r>
              <a:rPr lang="en"/>
              <a:t> to allow for initial stages of healing &amp; hyper-reaction to the foods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*Promote friendly flora balance (80-20)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/>
              <a:t>*Implement specific gelatinous foods</a:t>
            </a:r>
          </a:p>
          <a:p>
            <a:pPr rtl="0" lvl="0">
              <a:buNone/>
            </a:pPr>
            <a:r>
              <a:rPr lang="en"/>
              <a:t>	(aloe vera, chia, flax, sea vegetables)</a:t>
            </a:r>
          </a:p>
          <a:p>
            <a:r>
              <a:t/>
            </a:r>
          </a:p>
          <a:p>
            <a:pPr>
              <a:buNone/>
            </a:pPr>
            <a:r>
              <a:rPr lang="en"/>
              <a:t>*Utilize gentle, natural anti-inflammatories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59" id="15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0" id="16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>
              <a:buNone/>
            </a:pPr>
            <a:r>
              <a:rPr lang="en"/>
              <a:t>Other Important Additions</a:t>
            </a:r>
          </a:p>
        </p:txBody>
      </p:sp>
      <p:sp>
        <p:nvSpPr>
          <p:cNvPr name="Shape 161" id="161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rtl="0" lvl="0">
              <a:buNone/>
            </a:pPr>
            <a:r>
              <a:rPr lang="en" sz="2800"/>
              <a:t>Adaptogens - </a:t>
            </a:r>
            <a:r>
              <a:rPr lang="en" sz="2600"/>
              <a:t>Metabolic regulators that increase an organism's ability to adapt to environmental factors</a:t>
            </a:r>
          </a:p>
          <a:p>
            <a:pPr indent="0" marL="0" rtl="0" lvl="0">
              <a:buNone/>
            </a:pPr>
            <a:r>
              <a:rPr lang="en" sz="2400"/>
              <a:t>*Noni</a:t>
            </a:r>
          </a:p>
          <a:p>
            <a:pPr indent="0" marL="0" rtl="0" lvl="0">
              <a:buNone/>
            </a:pPr>
            <a:r>
              <a:rPr lang="en" sz="2400"/>
              <a:t>*Maca</a:t>
            </a:r>
          </a:p>
          <a:p>
            <a:pPr indent="0" marL="0" rtl="0" lvl="0">
              <a:buNone/>
            </a:pPr>
            <a:r>
              <a:rPr lang="en" sz="2400"/>
              <a:t>*Goji berries</a:t>
            </a:r>
          </a:p>
          <a:p>
            <a:r>
              <a:t/>
            </a:r>
          </a:p>
          <a:p>
            <a:pPr rtl="0" lvl="0">
              <a:buNone/>
            </a:pPr>
            <a:r>
              <a:rPr lang="en" sz="2800"/>
              <a:t>Immunomodulators - </a:t>
            </a:r>
            <a:r>
              <a:rPr lang="en" sz="2600"/>
              <a:t>An agent that modulates of diminishes immune responses</a:t>
            </a:r>
          </a:p>
          <a:p>
            <a:pPr indent="0" marL="0" rtl="0" lvl="0">
              <a:buNone/>
            </a:pPr>
            <a:r>
              <a:rPr lang="en"/>
              <a:t>*</a:t>
            </a:r>
            <a:r>
              <a:rPr lang="en" sz="2400"/>
              <a:t>Medicinal Mushrooms (Reishi, Chaga, Lion's Mane, etc.)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name="Shape 165" id="16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name="Shape 166" id="166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tIns="91425" lIns="91425" anchor="ctr" anchorCtr="0" rIns="91425">
            <a:spAutoFit/>
          </a:bodyPr>
          <a:lstStyle/>
          <a:p>
            <a:pPr lvl="0">
              <a:buClr>
                <a:srgbClr val="000000"/>
              </a:buClr>
              <a:buSzPct val="25000"/>
              <a:buFont typeface="Arial"/>
              <a:buNone/>
            </a:pPr>
            <a:r>
              <a:rPr lang="en"/>
              <a:t>Living Gluten and Dairy-Free</a:t>
            </a:r>
          </a:p>
        </p:txBody>
      </p:sp>
      <p:sp>
        <p:nvSpPr>
          <p:cNvPr name="Shape 167" id="167"/>
          <p:cNvSpPr txBox="1"/>
          <p:nvPr>
            <p:ph type="body" idx="1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tIns="91425" lIns="91425" anchor="t" anchorCtr="0" rIns="91425">
            <a:spAutoFit/>
          </a:bodyPr>
          <a:lstStyle/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Sounds difficult, and it is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Lots of books, websites and other helpful resources available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Learn food brands that are always gluten and dairy-free</a:t>
            </a:r>
          </a:p>
          <a:p>
            <a:pPr indent="-419100" marL="457200" rtl="0" lvl="0">
              <a:buClr>
                <a:schemeClr val="dk1"/>
              </a:buClr>
              <a:buSzPct val="166666"/>
              <a:buFont typeface="Arial"/>
              <a:buChar char="•"/>
            </a:pPr>
            <a:r>
              <a:rPr lang="en"/>
              <a:t>Follow gluten and dairy-free recipes </a:t>
            </a:r>
          </a:p>
          <a:p>
            <a:pPr indent="-298450" marL="457200" rtl="0" lvl="0">
              <a:buClr>
                <a:srgbClr val="000000"/>
              </a:buClr>
              <a:buSzPct val="61111"/>
              <a:buFont typeface="Arial"/>
              <a:buChar char="•"/>
            </a:pPr>
            <a:r>
              <a:rPr lang="en"/>
              <a:t>Motivate yourself by remembering how great you feel without gluten and dairy</a:t>
            </a:r>
          </a:p>
          <a:p>
            <a:r>
              <a:t/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Custom 352">
      <a:dk1>
        <a:srgbClr val="333333"/>
      </a:dk1>
      <a:lt1>
        <a:srgbClr val="FFFFFF"/>
      </a:lt1>
      <a:dk2>
        <a:srgbClr val="800000"/>
      </a:dk2>
      <a:lt2>
        <a:srgbClr val="CCCCCC"/>
      </a:lt2>
      <a:accent1>
        <a:srgbClr val="0E427E"/>
      </a:accent1>
      <a:accent2>
        <a:srgbClr val="C5AF48"/>
      </a:accent2>
      <a:accent3>
        <a:srgbClr val="327C56"/>
      </a:accent3>
      <a:accent4>
        <a:srgbClr val="387B7D"/>
      </a:accent4>
      <a:accent5>
        <a:srgbClr val="BA7436"/>
      </a:accent5>
      <a:accent6>
        <a:srgbClr val="804000"/>
      </a:accent6>
      <a:hlink>
        <a:srgbClr val="1D6B8D"/>
      </a:hlink>
      <a:folHlink>
        <a:srgbClr val="103B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>
  <a:themeElements>
    <a:clrScheme name="Custom 218">
      <a:dk1>
        <a:srgbClr val="000000"/>
      </a:dk1>
      <a:lt1>
        <a:srgbClr val="FFFFFF"/>
      </a:lt1>
      <a:dk2>
        <a:srgbClr val="5B595A"/>
      </a:dk2>
      <a:lt2>
        <a:srgbClr val="CFD4D4"/>
      </a:lt2>
      <a:accent1>
        <a:srgbClr val="CC0202"/>
      </a:accent1>
      <a:accent2>
        <a:srgbClr val="228AFF"/>
      </a:accent2>
      <a:accent3>
        <a:srgbClr val="FBC82F"/>
      </a:accent3>
      <a:accent4>
        <a:srgbClr val="253E91"/>
      </a:accent4>
      <a:accent5>
        <a:srgbClr val="F68D0C"/>
      </a:accent5>
      <a:accent6>
        <a:srgbClr val="257E12"/>
      </a:accent6>
      <a:hlink>
        <a:srgbClr val="144C72"/>
      </a:hlink>
      <a:folHlink>
        <a:srgbClr val="8C9D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scaled="1" ang="16200000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scaled="0" ang="1620000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dist="20000" blurRad="4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dist="23000" blurRad="40000">
              <a:srgbClr val="000000">
                <a:alpha val="35000"/>
              </a:srgbClr>
            </a:outerShdw>
          </a:effectLst>
          <a:scene3d>
            <a:camera prst="orthographicFront">
              <a:rot rev="0" lat="0" lon="0"/>
            </a:camera>
            <a:lightRig rig="threePt" dir="t">
              <a:rot rev="1200000" lat="0" lon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t="-80000" r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t="50000" r="50000"/>
          </a:path>
        </a:gradFill>
      </a:bgFillStyleLst>
    </a:fmtScheme>
  </a:themeElements>
</a:theme>
</file>